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67" r:id="rId5"/>
    <p:sldId id="268" r:id="rId6"/>
    <p:sldId id="269" r:id="rId7"/>
    <p:sldId id="270" r:id="rId8"/>
    <p:sldId id="271" r:id="rId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50021"/>
    <a:srgbClr val="CC0000"/>
    <a:srgbClr val="008000"/>
    <a:srgbClr val="3333FF"/>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5" autoAdjust="0"/>
    <p:restoredTop sz="87312" autoAdjust="0"/>
  </p:normalViewPr>
  <p:slideViewPr>
    <p:cSldViewPr>
      <p:cViewPr varScale="1">
        <p:scale>
          <a:sx n="68" d="100"/>
          <a:sy n="68" d="100"/>
        </p:scale>
        <p:origin x="-122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32A096-6AA5-41E7-8317-5D29791BC3ED}" type="doc">
      <dgm:prSet loTypeId="urn:microsoft.com/office/officeart/2005/8/layout/chevron2" loCatId="process" qsTypeId="urn:microsoft.com/office/officeart/2005/8/quickstyle/simple1" qsCatId="simple" csTypeId="urn:microsoft.com/office/officeart/2005/8/colors/accent1_1" csCatId="accent1" phldr="1"/>
      <dgm:spPr/>
      <dgm:t>
        <a:bodyPr/>
        <a:lstStyle/>
        <a:p>
          <a:endParaRPr lang="en-US"/>
        </a:p>
      </dgm:t>
    </dgm:pt>
    <dgm:pt modelId="{F1C29FBA-3544-467D-AB91-8CD2B1ED2E2A}">
      <dgm:prSet phldrT="[Text]"/>
      <dgm:spPr/>
      <dgm:t>
        <a:bodyPr/>
        <a:lstStyle/>
        <a:p>
          <a:r>
            <a:rPr lang="en-US" dirty="0" smtClean="0"/>
            <a:t>Divide</a:t>
          </a:r>
          <a:endParaRPr lang="en-US" dirty="0"/>
        </a:p>
      </dgm:t>
    </dgm:pt>
    <dgm:pt modelId="{09FF61C9-6378-4B25-BC8E-E64CF5D47A53}" type="parTrans" cxnId="{23BD8D94-A89B-4A76-990F-DCFD6BA7A6BF}">
      <dgm:prSet/>
      <dgm:spPr/>
      <dgm:t>
        <a:bodyPr/>
        <a:lstStyle/>
        <a:p>
          <a:endParaRPr lang="en-US"/>
        </a:p>
      </dgm:t>
    </dgm:pt>
    <dgm:pt modelId="{CC129FD7-E274-42BA-A463-2EF82FEE7023}" type="sibTrans" cxnId="{23BD8D94-A89B-4A76-990F-DCFD6BA7A6BF}">
      <dgm:prSet/>
      <dgm:spPr/>
      <dgm:t>
        <a:bodyPr/>
        <a:lstStyle/>
        <a:p>
          <a:endParaRPr lang="en-US"/>
        </a:p>
      </dgm:t>
    </dgm:pt>
    <dgm:pt modelId="{E7FDF763-DA38-4A8A-BA30-92BA7D30B323}">
      <dgm:prSet phldrT="[Text]"/>
      <dgm:spPr/>
      <dgm:t>
        <a:bodyPr/>
        <a:lstStyle/>
        <a:p>
          <a:endParaRPr lang="en-US" dirty="0"/>
        </a:p>
      </dgm:t>
    </dgm:pt>
    <dgm:pt modelId="{78112BFB-469C-4856-BBDD-BF9897DC2CAE}" type="parTrans" cxnId="{6FE8EE4C-46A0-421A-A447-F59033D41107}">
      <dgm:prSet/>
      <dgm:spPr/>
      <dgm:t>
        <a:bodyPr/>
        <a:lstStyle/>
        <a:p>
          <a:endParaRPr lang="en-US"/>
        </a:p>
      </dgm:t>
    </dgm:pt>
    <dgm:pt modelId="{C24FA07E-E15D-4C6B-926D-6EEBAB599B7F}" type="sibTrans" cxnId="{6FE8EE4C-46A0-421A-A447-F59033D41107}">
      <dgm:prSet/>
      <dgm:spPr/>
      <dgm:t>
        <a:bodyPr/>
        <a:lstStyle/>
        <a:p>
          <a:endParaRPr lang="en-US"/>
        </a:p>
      </dgm:t>
    </dgm:pt>
    <dgm:pt modelId="{F79FDA53-02CC-49B1-B066-741E71852D94}">
      <dgm:prSet phldrT="[Text]"/>
      <dgm:spPr/>
      <dgm:t>
        <a:bodyPr/>
        <a:lstStyle/>
        <a:p>
          <a:r>
            <a:rPr lang="en-US" dirty="0" smtClean="0"/>
            <a:t>Problem</a:t>
          </a:r>
          <a:endParaRPr lang="en-US" dirty="0"/>
        </a:p>
      </dgm:t>
    </dgm:pt>
    <dgm:pt modelId="{B8A93B65-654D-4AE4-BF8A-35485A0A65A3}" type="parTrans" cxnId="{CEE9ADC7-7C87-4A0A-B9DB-9AAA5BE123F9}">
      <dgm:prSet/>
      <dgm:spPr/>
      <dgm:t>
        <a:bodyPr/>
        <a:lstStyle/>
        <a:p>
          <a:endParaRPr lang="en-US"/>
        </a:p>
      </dgm:t>
    </dgm:pt>
    <dgm:pt modelId="{267EB71A-FC11-4D02-9A20-639D85259166}" type="sibTrans" cxnId="{CEE9ADC7-7C87-4A0A-B9DB-9AAA5BE123F9}">
      <dgm:prSet/>
      <dgm:spPr/>
      <dgm:t>
        <a:bodyPr/>
        <a:lstStyle/>
        <a:p>
          <a:endParaRPr lang="en-US"/>
        </a:p>
      </dgm:t>
    </dgm:pt>
    <dgm:pt modelId="{6C1484F5-2394-45AC-9586-400BDE4F202B}">
      <dgm:prSet/>
      <dgm:spPr/>
      <dgm:t>
        <a:bodyPr/>
        <a:lstStyle/>
        <a:p>
          <a:endParaRPr lang="en-US" dirty="0"/>
        </a:p>
      </dgm:t>
    </dgm:pt>
    <dgm:pt modelId="{CF0CD108-8C46-48F2-8B21-5ECB9347A3CF}" type="parTrans" cxnId="{5E827757-616F-43F8-A9EC-182352D676C2}">
      <dgm:prSet/>
      <dgm:spPr/>
      <dgm:t>
        <a:bodyPr/>
        <a:lstStyle/>
        <a:p>
          <a:endParaRPr lang="en-US"/>
        </a:p>
      </dgm:t>
    </dgm:pt>
    <dgm:pt modelId="{C74DE6BF-1EAF-4966-ACDA-4B5FCFCD6FB7}" type="sibTrans" cxnId="{5E827757-616F-43F8-A9EC-182352D676C2}">
      <dgm:prSet/>
      <dgm:spPr/>
      <dgm:t>
        <a:bodyPr/>
        <a:lstStyle/>
        <a:p>
          <a:endParaRPr lang="en-US"/>
        </a:p>
      </dgm:t>
    </dgm:pt>
    <dgm:pt modelId="{D48A2C13-554E-49F8-9C01-1AEE86D9DD2A}">
      <dgm:prSet phldrT="[Text]"/>
      <dgm:spPr/>
      <dgm:t>
        <a:bodyPr/>
        <a:lstStyle/>
        <a:p>
          <a:r>
            <a:rPr lang="en-US" dirty="0" smtClean="0"/>
            <a:t>Multiply</a:t>
          </a:r>
          <a:endParaRPr lang="en-US" dirty="0"/>
        </a:p>
      </dgm:t>
    </dgm:pt>
    <dgm:pt modelId="{DD81B7E4-E23B-4519-BBA7-CBEFCCF52C97}" type="sibTrans" cxnId="{E555ADAC-64A9-4F8F-A804-9F1FD5D87349}">
      <dgm:prSet/>
      <dgm:spPr/>
      <dgm:t>
        <a:bodyPr/>
        <a:lstStyle/>
        <a:p>
          <a:endParaRPr lang="en-US"/>
        </a:p>
      </dgm:t>
    </dgm:pt>
    <dgm:pt modelId="{5AA41CB5-F0ED-4D73-BD34-20E05A0C5DF1}" type="parTrans" cxnId="{E555ADAC-64A9-4F8F-A804-9F1FD5D87349}">
      <dgm:prSet/>
      <dgm:spPr/>
      <dgm:t>
        <a:bodyPr/>
        <a:lstStyle/>
        <a:p>
          <a:endParaRPr lang="en-US"/>
        </a:p>
      </dgm:t>
    </dgm:pt>
    <dgm:pt modelId="{B68F1EB1-DFAC-41F3-970D-0C38904D686B}" type="pres">
      <dgm:prSet presAssocID="{1632A096-6AA5-41E7-8317-5D29791BC3ED}" presName="linearFlow" presStyleCnt="0">
        <dgm:presLayoutVars>
          <dgm:dir/>
          <dgm:animLvl val="lvl"/>
          <dgm:resizeHandles val="exact"/>
        </dgm:presLayoutVars>
      </dgm:prSet>
      <dgm:spPr/>
      <dgm:t>
        <a:bodyPr/>
        <a:lstStyle/>
        <a:p>
          <a:endParaRPr lang="en-US"/>
        </a:p>
      </dgm:t>
    </dgm:pt>
    <dgm:pt modelId="{94A8B56B-B050-4D7E-8309-5843BB61CE14}" type="pres">
      <dgm:prSet presAssocID="{F79FDA53-02CC-49B1-B066-741E71852D94}" presName="composite" presStyleCnt="0"/>
      <dgm:spPr/>
    </dgm:pt>
    <dgm:pt modelId="{305FFF98-6B69-4E2D-867A-9D0B4C43B676}" type="pres">
      <dgm:prSet presAssocID="{F79FDA53-02CC-49B1-B066-741E71852D94}" presName="parentText" presStyleLbl="alignNode1" presStyleIdx="0" presStyleCnt="3">
        <dgm:presLayoutVars>
          <dgm:chMax val="1"/>
          <dgm:bulletEnabled val="1"/>
        </dgm:presLayoutVars>
      </dgm:prSet>
      <dgm:spPr/>
      <dgm:t>
        <a:bodyPr/>
        <a:lstStyle/>
        <a:p>
          <a:endParaRPr lang="en-US"/>
        </a:p>
      </dgm:t>
    </dgm:pt>
    <dgm:pt modelId="{B909DAD3-4C59-4AC3-8578-2B670673DA00}" type="pres">
      <dgm:prSet presAssocID="{F79FDA53-02CC-49B1-B066-741E71852D94}" presName="descendantText" presStyleLbl="alignAcc1" presStyleIdx="0" presStyleCnt="3">
        <dgm:presLayoutVars>
          <dgm:bulletEnabled val="1"/>
        </dgm:presLayoutVars>
      </dgm:prSet>
      <dgm:spPr/>
      <dgm:t>
        <a:bodyPr/>
        <a:lstStyle/>
        <a:p>
          <a:endParaRPr lang="en-US"/>
        </a:p>
      </dgm:t>
    </dgm:pt>
    <dgm:pt modelId="{ED9A74EA-0979-4078-9D20-41739C73D086}" type="pres">
      <dgm:prSet presAssocID="{267EB71A-FC11-4D02-9A20-639D85259166}" presName="sp" presStyleCnt="0"/>
      <dgm:spPr/>
    </dgm:pt>
    <dgm:pt modelId="{4EA5CB7F-8B7D-449B-9C06-5748C3E51221}" type="pres">
      <dgm:prSet presAssocID="{D48A2C13-554E-49F8-9C01-1AEE86D9DD2A}" presName="composite" presStyleCnt="0"/>
      <dgm:spPr/>
    </dgm:pt>
    <dgm:pt modelId="{2F74F6B0-B706-4A93-9CF9-F46D11504133}" type="pres">
      <dgm:prSet presAssocID="{D48A2C13-554E-49F8-9C01-1AEE86D9DD2A}" presName="parentText" presStyleLbl="alignNode1" presStyleIdx="1" presStyleCnt="3">
        <dgm:presLayoutVars>
          <dgm:chMax val="1"/>
          <dgm:bulletEnabled val="1"/>
        </dgm:presLayoutVars>
      </dgm:prSet>
      <dgm:spPr/>
      <dgm:t>
        <a:bodyPr/>
        <a:lstStyle/>
        <a:p>
          <a:endParaRPr lang="en-US"/>
        </a:p>
      </dgm:t>
    </dgm:pt>
    <dgm:pt modelId="{D46F4569-EF7C-4653-967E-C6998A840B76}" type="pres">
      <dgm:prSet presAssocID="{D48A2C13-554E-49F8-9C01-1AEE86D9DD2A}" presName="descendantText" presStyleLbl="alignAcc1" presStyleIdx="1" presStyleCnt="3">
        <dgm:presLayoutVars>
          <dgm:bulletEnabled val="1"/>
        </dgm:presLayoutVars>
      </dgm:prSet>
      <dgm:spPr/>
      <dgm:t>
        <a:bodyPr/>
        <a:lstStyle/>
        <a:p>
          <a:endParaRPr lang="en-US"/>
        </a:p>
      </dgm:t>
    </dgm:pt>
    <dgm:pt modelId="{643B696A-1B8E-4BCD-B440-974D70B2D3B3}" type="pres">
      <dgm:prSet presAssocID="{DD81B7E4-E23B-4519-BBA7-CBEFCCF52C97}" presName="sp" presStyleCnt="0"/>
      <dgm:spPr/>
    </dgm:pt>
    <dgm:pt modelId="{AF719825-0014-4AF3-AA18-F79D0570852D}" type="pres">
      <dgm:prSet presAssocID="{F1C29FBA-3544-467D-AB91-8CD2B1ED2E2A}" presName="composite" presStyleCnt="0"/>
      <dgm:spPr/>
    </dgm:pt>
    <dgm:pt modelId="{767F437D-BEFF-4E53-8676-05B876AAE19D}" type="pres">
      <dgm:prSet presAssocID="{F1C29FBA-3544-467D-AB91-8CD2B1ED2E2A}" presName="parentText" presStyleLbl="alignNode1" presStyleIdx="2" presStyleCnt="3">
        <dgm:presLayoutVars>
          <dgm:chMax val="1"/>
          <dgm:bulletEnabled val="1"/>
        </dgm:presLayoutVars>
      </dgm:prSet>
      <dgm:spPr/>
      <dgm:t>
        <a:bodyPr/>
        <a:lstStyle/>
        <a:p>
          <a:endParaRPr lang="en-US"/>
        </a:p>
      </dgm:t>
    </dgm:pt>
    <dgm:pt modelId="{64215473-19BF-4DCA-857A-05D14C3FBB34}" type="pres">
      <dgm:prSet presAssocID="{F1C29FBA-3544-467D-AB91-8CD2B1ED2E2A}" presName="descendantText" presStyleLbl="alignAcc1" presStyleIdx="2" presStyleCnt="3" custLinFactNeighborX="550" custLinFactNeighborY="1065">
        <dgm:presLayoutVars>
          <dgm:bulletEnabled val="1"/>
        </dgm:presLayoutVars>
      </dgm:prSet>
      <dgm:spPr/>
      <dgm:t>
        <a:bodyPr/>
        <a:lstStyle/>
        <a:p>
          <a:endParaRPr lang="en-US"/>
        </a:p>
      </dgm:t>
    </dgm:pt>
  </dgm:ptLst>
  <dgm:cxnLst>
    <dgm:cxn modelId="{E555ADAC-64A9-4F8F-A804-9F1FD5D87349}" srcId="{1632A096-6AA5-41E7-8317-5D29791BC3ED}" destId="{D48A2C13-554E-49F8-9C01-1AEE86D9DD2A}" srcOrd="1" destOrd="0" parTransId="{5AA41CB5-F0ED-4D73-BD34-20E05A0C5DF1}" sibTransId="{DD81B7E4-E23B-4519-BBA7-CBEFCCF52C97}"/>
    <dgm:cxn modelId="{918A2EA1-27FA-4BAD-8035-4282C5E689CC}" type="presOf" srcId="{6C1484F5-2394-45AC-9586-400BDE4F202B}" destId="{B909DAD3-4C59-4AC3-8578-2B670673DA00}" srcOrd="0" destOrd="0" presId="urn:microsoft.com/office/officeart/2005/8/layout/chevron2"/>
    <dgm:cxn modelId="{CEE9ADC7-7C87-4A0A-B9DB-9AAA5BE123F9}" srcId="{1632A096-6AA5-41E7-8317-5D29791BC3ED}" destId="{F79FDA53-02CC-49B1-B066-741E71852D94}" srcOrd="0" destOrd="0" parTransId="{B8A93B65-654D-4AE4-BF8A-35485A0A65A3}" sibTransId="{267EB71A-FC11-4D02-9A20-639D85259166}"/>
    <dgm:cxn modelId="{44425CB2-5F34-45DD-96A5-BD18CFDA6369}" type="presOf" srcId="{E7FDF763-DA38-4A8A-BA30-92BA7D30B323}" destId="{64215473-19BF-4DCA-857A-05D14C3FBB34}" srcOrd="0" destOrd="0" presId="urn:microsoft.com/office/officeart/2005/8/layout/chevron2"/>
    <dgm:cxn modelId="{6FE8EE4C-46A0-421A-A447-F59033D41107}" srcId="{F1C29FBA-3544-467D-AB91-8CD2B1ED2E2A}" destId="{E7FDF763-DA38-4A8A-BA30-92BA7D30B323}" srcOrd="0" destOrd="0" parTransId="{78112BFB-469C-4856-BBDD-BF9897DC2CAE}" sibTransId="{C24FA07E-E15D-4C6B-926D-6EEBAB599B7F}"/>
    <dgm:cxn modelId="{008BD44E-34E1-4208-9E13-D5A45BE46DBF}" type="presOf" srcId="{F79FDA53-02CC-49B1-B066-741E71852D94}" destId="{305FFF98-6B69-4E2D-867A-9D0B4C43B676}" srcOrd="0" destOrd="0" presId="urn:microsoft.com/office/officeart/2005/8/layout/chevron2"/>
    <dgm:cxn modelId="{5E827757-616F-43F8-A9EC-182352D676C2}" srcId="{F79FDA53-02CC-49B1-B066-741E71852D94}" destId="{6C1484F5-2394-45AC-9586-400BDE4F202B}" srcOrd="0" destOrd="0" parTransId="{CF0CD108-8C46-48F2-8B21-5ECB9347A3CF}" sibTransId="{C74DE6BF-1EAF-4966-ACDA-4B5FCFCD6FB7}"/>
    <dgm:cxn modelId="{CC3ACDDE-04F7-4994-AE41-01472C4B2387}" type="presOf" srcId="{F1C29FBA-3544-467D-AB91-8CD2B1ED2E2A}" destId="{767F437D-BEFF-4E53-8676-05B876AAE19D}" srcOrd="0" destOrd="0" presId="urn:microsoft.com/office/officeart/2005/8/layout/chevron2"/>
    <dgm:cxn modelId="{E0B5639F-1D76-4DFB-A61F-6FBAE2040A1F}" type="presOf" srcId="{1632A096-6AA5-41E7-8317-5D29791BC3ED}" destId="{B68F1EB1-DFAC-41F3-970D-0C38904D686B}" srcOrd="0" destOrd="0" presId="urn:microsoft.com/office/officeart/2005/8/layout/chevron2"/>
    <dgm:cxn modelId="{E906A5A9-092E-499B-8EE2-4A405E7749B8}" type="presOf" srcId="{D48A2C13-554E-49F8-9C01-1AEE86D9DD2A}" destId="{2F74F6B0-B706-4A93-9CF9-F46D11504133}" srcOrd="0" destOrd="0" presId="urn:microsoft.com/office/officeart/2005/8/layout/chevron2"/>
    <dgm:cxn modelId="{23BD8D94-A89B-4A76-990F-DCFD6BA7A6BF}" srcId="{1632A096-6AA5-41E7-8317-5D29791BC3ED}" destId="{F1C29FBA-3544-467D-AB91-8CD2B1ED2E2A}" srcOrd="2" destOrd="0" parTransId="{09FF61C9-6378-4B25-BC8E-E64CF5D47A53}" sibTransId="{CC129FD7-E274-42BA-A463-2EF82FEE7023}"/>
    <dgm:cxn modelId="{EA44D164-87D2-4DC0-A876-2577176D19AD}" type="presParOf" srcId="{B68F1EB1-DFAC-41F3-970D-0C38904D686B}" destId="{94A8B56B-B050-4D7E-8309-5843BB61CE14}" srcOrd="0" destOrd="0" presId="urn:microsoft.com/office/officeart/2005/8/layout/chevron2"/>
    <dgm:cxn modelId="{31504E9F-0ED2-4B6E-87CD-8603874ED7A4}" type="presParOf" srcId="{94A8B56B-B050-4D7E-8309-5843BB61CE14}" destId="{305FFF98-6B69-4E2D-867A-9D0B4C43B676}" srcOrd="0" destOrd="0" presId="urn:microsoft.com/office/officeart/2005/8/layout/chevron2"/>
    <dgm:cxn modelId="{82C7201E-3519-435E-91E6-E27A6A726FCB}" type="presParOf" srcId="{94A8B56B-B050-4D7E-8309-5843BB61CE14}" destId="{B909DAD3-4C59-4AC3-8578-2B670673DA00}" srcOrd="1" destOrd="0" presId="urn:microsoft.com/office/officeart/2005/8/layout/chevron2"/>
    <dgm:cxn modelId="{6BB7934E-7480-45D2-9DDC-727A94FF4E66}" type="presParOf" srcId="{B68F1EB1-DFAC-41F3-970D-0C38904D686B}" destId="{ED9A74EA-0979-4078-9D20-41739C73D086}" srcOrd="1" destOrd="0" presId="urn:microsoft.com/office/officeart/2005/8/layout/chevron2"/>
    <dgm:cxn modelId="{6E295FB1-9318-4443-B3BD-1B702891007F}" type="presParOf" srcId="{B68F1EB1-DFAC-41F3-970D-0C38904D686B}" destId="{4EA5CB7F-8B7D-449B-9C06-5748C3E51221}" srcOrd="2" destOrd="0" presId="urn:microsoft.com/office/officeart/2005/8/layout/chevron2"/>
    <dgm:cxn modelId="{76461098-FCA5-4B67-8DEC-6F118A94C984}" type="presParOf" srcId="{4EA5CB7F-8B7D-449B-9C06-5748C3E51221}" destId="{2F74F6B0-B706-4A93-9CF9-F46D11504133}" srcOrd="0" destOrd="0" presId="urn:microsoft.com/office/officeart/2005/8/layout/chevron2"/>
    <dgm:cxn modelId="{0945142D-4A27-4F2E-B683-8ED56861D2FE}" type="presParOf" srcId="{4EA5CB7F-8B7D-449B-9C06-5748C3E51221}" destId="{D46F4569-EF7C-4653-967E-C6998A840B76}" srcOrd="1" destOrd="0" presId="urn:microsoft.com/office/officeart/2005/8/layout/chevron2"/>
    <dgm:cxn modelId="{86D55608-17C1-4C81-A1C0-510B7A228105}" type="presParOf" srcId="{B68F1EB1-DFAC-41F3-970D-0C38904D686B}" destId="{643B696A-1B8E-4BCD-B440-974D70B2D3B3}" srcOrd="3" destOrd="0" presId="urn:microsoft.com/office/officeart/2005/8/layout/chevron2"/>
    <dgm:cxn modelId="{8065BE1A-B6CA-4A96-A6B8-FD0356F54F61}" type="presParOf" srcId="{B68F1EB1-DFAC-41F3-970D-0C38904D686B}" destId="{AF719825-0014-4AF3-AA18-F79D0570852D}" srcOrd="4" destOrd="0" presId="urn:microsoft.com/office/officeart/2005/8/layout/chevron2"/>
    <dgm:cxn modelId="{6870F0CB-3D8B-46B9-9AFB-3A9421AD79C0}" type="presParOf" srcId="{AF719825-0014-4AF3-AA18-F79D0570852D}" destId="{767F437D-BEFF-4E53-8676-05B876AAE19D}" srcOrd="0" destOrd="0" presId="urn:microsoft.com/office/officeart/2005/8/layout/chevron2"/>
    <dgm:cxn modelId="{FED8C062-3630-4091-A006-DD3ADE83097E}" type="presParOf" srcId="{AF719825-0014-4AF3-AA18-F79D0570852D}" destId="{64215473-19BF-4DCA-857A-05D14C3FBB34}" srcOrd="1" destOrd="0" presId="urn:microsoft.com/office/officeart/2005/8/layout/chevron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E75DF6-3087-48D2-9CEB-1FC082CC4C1B}" type="doc">
      <dgm:prSet loTypeId="urn:microsoft.com/office/officeart/2005/8/layout/pyramid3" loCatId="pyramid" qsTypeId="urn:microsoft.com/office/officeart/2005/8/quickstyle/simple1" qsCatId="simple" csTypeId="urn:microsoft.com/office/officeart/2005/8/colors/accent1_2" csCatId="accent1" phldr="1"/>
      <dgm:spPr/>
    </dgm:pt>
    <dgm:pt modelId="{CDACBBAD-403C-4121-9194-CB8A22DD1790}">
      <dgm:prSet phldrT="[Text]"/>
      <dgm:spPr/>
      <dgm:t>
        <a:bodyPr/>
        <a:lstStyle/>
        <a:p>
          <a:r>
            <a:rPr lang="en-US" dirty="0" smtClean="0"/>
            <a:t>36</a:t>
          </a:r>
          <a:endParaRPr lang="en-US" dirty="0"/>
        </a:p>
      </dgm:t>
    </dgm:pt>
    <dgm:pt modelId="{C3AEDC90-F5F4-467D-A950-980317323AC3}" type="parTrans" cxnId="{07BF7B4D-CFBE-475E-92B3-8F06E7019BDE}">
      <dgm:prSet/>
      <dgm:spPr/>
      <dgm:t>
        <a:bodyPr/>
        <a:lstStyle/>
        <a:p>
          <a:endParaRPr lang="en-US"/>
        </a:p>
      </dgm:t>
    </dgm:pt>
    <dgm:pt modelId="{D47410F0-0564-40C5-8D26-D176D1300C54}" type="sibTrans" cxnId="{07BF7B4D-CFBE-475E-92B3-8F06E7019BDE}">
      <dgm:prSet/>
      <dgm:spPr/>
      <dgm:t>
        <a:bodyPr/>
        <a:lstStyle/>
        <a:p>
          <a:endParaRPr lang="en-US"/>
        </a:p>
      </dgm:t>
    </dgm:pt>
    <dgm:pt modelId="{E7FF18FE-8172-461C-83B7-FEFAE213A1CC}">
      <dgm:prSet phldrT="[Text]"/>
      <dgm:spPr/>
      <dgm:t>
        <a:bodyPr/>
        <a:lstStyle/>
        <a:p>
          <a:r>
            <a:rPr lang="en-US" dirty="0" smtClean="0"/>
            <a:t>18     3     6</a:t>
          </a:r>
          <a:endParaRPr lang="en-US" dirty="0"/>
        </a:p>
      </dgm:t>
    </dgm:pt>
    <dgm:pt modelId="{CB9A722F-02ED-438B-BAB9-8D8ADE80D2E2}" type="sibTrans" cxnId="{005CB477-045A-4C52-B9F6-FB344EF22076}">
      <dgm:prSet/>
      <dgm:spPr/>
      <dgm:t>
        <a:bodyPr/>
        <a:lstStyle/>
        <a:p>
          <a:endParaRPr lang="en-US"/>
        </a:p>
      </dgm:t>
    </dgm:pt>
    <dgm:pt modelId="{9246A562-608C-4B70-96AD-91F4E9A77ED2}" type="parTrans" cxnId="{005CB477-045A-4C52-B9F6-FB344EF22076}">
      <dgm:prSet/>
      <dgm:spPr/>
      <dgm:t>
        <a:bodyPr/>
        <a:lstStyle/>
        <a:p>
          <a:endParaRPr lang="en-US"/>
        </a:p>
      </dgm:t>
    </dgm:pt>
    <dgm:pt modelId="{499DB317-C87B-4B93-AA6E-38C817B326A1}">
      <dgm:prSet phldrT="[Text]"/>
      <dgm:spPr/>
      <dgm:t>
        <a:bodyPr/>
        <a:lstStyle/>
        <a:p>
          <a:r>
            <a:rPr lang="en-US" dirty="0" smtClean="0"/>
            <a:t>6    6</a:t>
          </a:r>
          <a:endParaRPr lang="en-US" dirty="0"/>
        </a:p>
      </dgm:t>
    </dgm:pt>
    <dgm:pt modelId="{2610D855-6EFB-4B2B-8020-0C6F10CC99DF}" type="parTrans" cxnId="{5BDA9081-EAC6-4AF9-9023-B6A44CD2645C}">
      <dgm:prSet/>
      <dgm:spPr/>
      <dgm:t>
        <a:bodyPr/>
        <a:lstStyle/>
        <a:p>
          <a:endParaRPr lang="en-US"/>
        </a:p>
      </dgm:t>
    </dgm:pt>
    <dgm:pt modelId="{A9E7345E-A9DE-458E-9ABE-070540BD3491}" type="sibTrans" cxnId="{5BDA9081-EAC6-4AF9-9023-B6A44CD2645C}">
      <dgm:prSet/>
      <dgm:spPr/>
      <dgm:t>
        <a:bodyPr/>
        <a:lstStyle/>
        <a:p>
          <a:endParaRPr lang="en-US"/>
        </a:p>
      </dgm:t>
    </dgm:pt>
    <dgm:pt modelId="{A795FD78-55FE-4AD8-83ED-04D9EC05ABEC}" type="pres">
      <dgm:prSet presAssocID="{F5E75DF6-3087-48D2-9CEB-1FC082CC4C1B}" presName="Name0" presStyleCnt="0">
        <dgm:presLayoutVars>
          <dgm:dir/>
          <dgm:animLvl val="lvl"/>
          <dgm:resizeHandles val="exact"/>
        </dgm:presLayoutVars>
      </dgm:prSet>
      <dgm:spPr/>
    </dgm:pt>
    <dgm:pt modelId="{86DB016C-FE31-4C95-A5CF-8312A933B2C0}" type="pres">
      <dgm:prSet presAssocID="{E7FF18FE-8172-461C-83B7-FEFAE213A1CC}" presName="Name8" presStyleCnt="0"/>
      <dgm:spPr/>
    </dgm:pt>
    <dgm:pt modelId="{9163BA40-C2C7-4345-BC7D-01CB06E16F91}" type="pres">
      <dgm:prSet presAssocID="{E7FF18FE-8172-461C-83B7-FEFAE213A1CC}" presName="level" presStyleLbl="node1" presStyleIdx="0" presStyleCnt="3">
        <dgm:presLayoutVars>
          <dgm:chMax val="1"/>
          <dgm:bulletEnabled val="1"/>
        </dgm:presLayoutVars>
      </dgm:prSet>
      <dgm:spPr/>
      <dgm:t>
        <a:bodyPr/>
        <a:lstStyle/>
        <a:p>
          <a:endParaRPr lang="en-US"/>
        </a:p>
      </dgm:t>
    </dgm:pt>
    <dgm:pt modelId="{38D52978-DD8C-416D-BEE2-451F28210EF9}" type="pres">
      <dgm:prSet presAssocID="{E7FF18FE-8172-461C-83B7-FEFAE213A1CC}" presName="levelTx" presStyleLbl="revTx" presStyleIdx="0" presStyleCnt="0">
        <dgm:presLayoutVars>
          <dgm:chMax val="1"/>
          <dgm:bulletEnabled val="1"/>
        </dgm:presLayoutVars>
      </dgm:prSet>
      <dgm:spPr/>
      <dgm:t>
        <a:bodyPr/>
        <a:lstStyle/>
        <a:p>
          <a:endParaRPr lang="en-US"/>
        </a:p>
      </dgm:t>
    </dgm:pt>
    <dgm:pt modelId="{29B0260E-E9AD-4E0E-80B0-96804336ECB6}" type="pres">
      <dgm:prSet presAssocID="{499DB317-C87B-4B93-AA6E-38C817B326A1}" presName="Name8" presStyleCnt="0"/>
      <dgm:spPr/>
    </dgm:pt>
    <dgm:pt modelId="{EC40ED65-8CC6-4F03-9860-6755126BC533}" type="pres">
      <dgm:prSet presAssocID="{499DB317-C87B-4B93-AA6E-38C817B326A1}" presName="level" presStyleLbl="node1" presStyleIdx="1" presStyleCnt="3" custLinFactNeighborX="281" custLinFactNeighborY="2000">
        <dgm:presLayoutVars>
          <dgm:chMax val="1"/>
          <dgm:bulletEnabled val="1"/>
        </dgm:presLayoutVars>
      </dgm:prSet>
      <dgm:spPr/>
      <dgm:t>
        <a:bodyPr/>
        <a:lstStyle/>
        <a:p>
          <a:endParaRPr lang="en-US"/>
        </a:p>
      </dgm:t>
    </dgm:pt>
    <dgm:pt modelId="{ADA87384-E1FC-4DDA-BEA2-FCAF779A9947}" type="pres">
      <dgm:prSet presAssocID="{499DB317-C87B-4B93-AA6E-38C817B326A1}" presName="levelTx" presStyleLbl="revTx" presStyleIdx="0" presStyleCnt="0">
        <dgm:presLayoutVars>
          <dgm:chMax val="1"/>
          <dgm:bulletEnabled val="1"/>
        </dgm:presLayoutVars>
      </dgm:prSet>
      <dgm:spPr/>
      <dgm:t>
        <a:bodyPr/>
        <a:lstStyle/>
        <a:p>
          <a:endParaRPr lang="en-US"/>
        </a:p>
      </dgm:t>
    </dgm:pt>
    <dgm:pt modelId="{CED11592-71DF-4FCD-B873-413D01D92A71}" type="pres">
      <dgm:prSet presAssocID="{CDACBBAD-403C-4121-9194-CB8A22DD1790}" presName="Name8" presStyleCnt="0"/>
      <dgm:spPr/>
    </dgm:pt>
    <dgm:pt modelId="{A3ED0381-82A9-4ADB-838C-34F7ABCA99E8}" type="pres">
      <dgm:prSet presAssocID="{CDACBBAD-403C-4121-9194-CB8A22DD1790}" presName="level" presStyleLbl="node1" presStyleIdx="2" presStyleCnt="3">
        <dgm:presLayoutVars>
          <dgm:chMax val="1"/>
          <dgm:bulletEnabled val="1"/>
        </dgm:presLayoutVars>
      </dgm:prSet>
      <dgm:spPr/>
      <dgm:t>
        <a:bodyPr/>
        <a:lstStyle/>
        <a:p>
          <a:endParaRPr lang="en-US"/>
        </a:p>
      </dgm:t>
    </dgm:pt>
    <dgm:pt modelId="{DA34F616-47AC-49B8-ADA7-44BDB00918A8}" type="pres">
      <dgm:prSet presAssocID="{CDACBBAD-403C-4121-9194-CB8A22DD1790}" presName="levelTx" presStyleLbl="revTx" presStyleIdx="0" presStyleCnt="0">
        <dgm:presLayoutVars>
          <dgm:chMax val="1"/>
          <dgm:bulletEnabled val="1"/>
        </dgm:presLayoutVars>
      </dgm:prSet>
      <dgm:spPr/>
      <dgm:t>
        <a:bodyPr/>
        <a:lstStyle/>
        <a:p>
          <a:endParaRPr lang="en-US"/>
        </a:p>
      </dgm:t>
    </dgm:pt>
  </dgm:ptLst>
  <dgm:cxnLst>
    <dgm:cxn modelId="{0AF6AA2B-3E31-43F8-87C2-7903E9F4D83F}" type="presOf" srcId="{CDACBBAD-403C-4121-9194-CB8A22DD1790}" destId="{DA34F616-47AC-49B8-ADA7-44BDB00918A8}" srcOrd="1" destOrd="0" presId="urn:microsoft.com/office/officeart/2005/8/layout/pyramid3"/>
    <dgm:cxn modelId="{8D2B0744-9D8E-48C3-8C72-8EC11BBC2F44}" type="presOf" srcId="{499DB317-C87B-4B93-AA6E-38C817B326A1}" destId="{EC40ED65-8CC6-4F03-9860-6755126BC533}" srcOrd="0" destOrd="0" presId="urn:microsoft.com/office/officeart/2005/8/layout/pyramid3"/>
    <dgm:cxn modelId="{07BF7B4D-CFBE-475E-92B3-8F06E7019BDE}" srcId="{F5E75DF6-3087-48D2-9CEB-1FC082CC4C1B}" destId="{CDACBBAD-403C-4121-9194-CB8A22DD1790}" srcOrd="2" destOrd="0" parTransId="{C3AEDC90-F5F4-467D-A950-980317323AC3}" sibTransId="{D47410F0-0564-40C5-8D26-D176D1300C54}"/>
    <dgm:cxn modelId="{9828C5C5-00ED-4DE9-92C6-A1B03426BA80}" type="presOf" srcId="{499DB317-C87B-4B93-AA6E-38C817B326A1}" destId="{ADA87384-E1FC-4DDA-BEA2-FCAF779A9947}" srcOrd="1" destOrd="0" presId="urn:microsoft.com/office/officeart/2005/8/layout/pyramid3"/>
    <dgm:cxn modelId="{EDA37A51-A77E-4756-9D1B-5815F02D780E}" type="presOf" srcId="{E7FF18FE-8172-461C-83B7-FEFAE213A1CC}" destId="{9163BA40-C2C7-4345-BC7D-01CB06E16F91}" srcOrd="0" destOrd="0" presId="urn:microsoft.com/office/officeart/2005/8/layout/pyramid3"/>
    <dgm:cxn modelId="{5BDA9081-EAC6-4AF9-9023-B6A44CD2645C}" srcId="{F5E75DF6-3087-48D2-9CEB-1FC082CC4C1B}" destId="{499DB317-C87B-4B93-AA6E-38C817B326A1}" srcOrd="1" destOrd="0" parTransId="{2610D855-6EFB-4B2B-8020-0C6F10CC99DF}" sibTransId="{A9E7345E-A9DE-458E-9ABE-070540BD3491}"/>
    <dgm:cxn modelId="{22FB02D2-9462-4209-9FEA-8CA7CDB717A4}" type="presOf" srcId="{E7FF18FE-8172-461C-83B7-FEFAE213A1CC}" destId="{38D52978-DD8C-416D-BEE2-451F28210EF9}" srcOrd="1" destOrd="0" presId="urn:microsoft.com/office/officeart/2005/8/layout/pyramid3"/>
    <dgm:cxn modelId="{005CB477-045A-4C52-B9F6-FB344EF22076}" srcId="{F5E75DF6-3087-48D2-9CEB-1FC082CC4C1B}" destId="{E7FF18FE-8172-461C-83B7-FEFAE213A1CC}" srcOrd="0" destOrd="0" parTransId="{9246A562-608C-4B70-96AD-91F4E9A77ED2}" sibTransId="{CB9A722F-02ED-438B-BAB9-8D8ADE80D2E2}"/>
    <dgm:cxn modelId="{6A995E04-A7AB-481C-8D61-A1C6C90394CC}" type="presOf" srcId="{CDACBBAD-403C-4121-9194-CB8A22DD1790}" destId="{A3ED0381-82A9-4ADB-838C-34F7ABCA99E8}" srcOrd="0" destOrd="0" presId="urn:microsoft.com/office/officeart/2005/8/layout/pyramid3"/>
    <dgm:cxn modelId="{4F9546F8-A142-45AE-BA05-DB7718A6DA53}" type="presOf" srcId="{F5E75DF6-3087-48D2-9CEB-1FC082CC4C1B}" destId="{A795FD78-55FE-4AD8-83ED-04D9EC05ABEC}" srcOrd="0" destOrd="0" presId="urn:microsoft.com/office/officeart/2005/8/layout/pyramid3"/>
    <dgm:cxn modelId="{2F4B2532-2560-463E-BA27-973818166F68}" type="presParOf" srcId="{A795FD78-55FE-4AD8-83ED-04D9EC05ABEC}" destId="{86DB016C-FE31-4C95-A5CF-8312A933B2C0}" srcOrd="0" destOrd="0" presId="urn:microsoft.com/office/officeart/2005/8/layout/pyramid3"/>
    <dgm:cxn modelId="{34E7AE9F-C42D-49A9-8229-82179DB0E3C6}" type="presParOf" srcId="{86DB016C-FE31-4C95-A5CF-8312A933B2C0}" destId="{9163BA40-C2C7-4345-BC7D-01CB06E16F91}" srcOrd="0" destOrd="0" presId="urn:microsoft.com/office/officeart/2005/8/layout/pyramid3"/>
    <dgm:cxn modelId="{F2E1BFD2-3741-4587-B330-B4868A71D206}" type="presParOf" srcId="{86DB016C-FE31-4C95-A5CF-8312A933B2C0}" destId="{38D52978-DD8C-416D-BEE2-451F28210EF9}" srcOrd="1" destOrd="0" presId="urn:microsoft.com/office/officeart/2005/8/layout/pyramid3"/>
    <dgm:cxn modelId="{4ED6C49E-35D1-43B1-85E5-758456596C45}" type="presParOf" srcId="{A795FD78-55FE-4AD8-83ED-04D9EC05ABEC}" destId="{29B0260E-E9AD-4E0E-80B0-96804336ECB6}" srcOrd="1" destOrd="0" presId="urn:microsoft.com/office/officeart/2005/8/layout/pyramid3"/>
    <dgm:cxn modelId="{291708C0-7665-4842-B96B-40169C208F75}" type="presParOf" srcId="{29B0260E-E9AD-4E0E-80B0-96804336ECB6}" destId="{EC40ED65-8CC6-4F03-9860-6755126BC533}" srcOrd="0" destOrd="0" presId="urn:microsoft.com/office/officeart/2005/8/layout/pyramid3"/>
    <dgm:cxn modelId="{BDF2644E-D42B-4C9A-A878-617A78A9E706}" type="presParOf" srcId="{29B0260E-E9AD-4E0E-80B0-96804336ECB6}" destId="{ADA87384-E1FC-4DDA-BEA2-FCAF779A9947}" srcOrd="1" destOrd="0" presId="urn:microsoft.com/office/officeart/2005/8/layout/pyramid3"/>
    <dgm:cxn modelId="{F4420113-FA74-4662-9083-3765D1C7DA07}" type="presParOf" srcId="{A795FD78-55FE-4AD8-83ED-04D9EC05ABEC}" destId="{CED11592-71DF-4FCD-B873-413D01D92A71}" srcOrd="2" destOrd="0" presId="urn:microsoft.com/office/officeart/2005/8/layout/pyramid3"/>
    <dgm:cxn modelId="{30658012-1D22-4853-B9AF-AF89B4B9B3C1}" type="presParOf" srcId="{CED11592-71DF-4FCD-B873-413D01D92A71}" destId="{A3ED0381-82A9-4ADB-838C-34F7ABCA99E8}" srcOrd="0" destOrd="0" presId="urn:microsoft.com/office/officeart/2005/8/layout/pyramid3"/>
    <dgm:cxn modelId="{9250FDC6-EFBC-40B4-AD12-483E5729304B}" type="presParOf" srcId="{CED11592-71DF-4FCD-B873-413D01D92A71}" destId="{DA34F616-47AC-49B8-ADA7-44BDB00918A8}" srcOrd="1" destOrd="0" presId="urn:microsoft.com/office/officeart/2005/8/layout/pyramid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5FFF98-6B69-4E2D-867A-9D0B4C43B676}">
      <dsp:nvSpPr>
        <dsp:cNvPr id="0" name=""/>
        <dsp:cNvSpPr/>
      </dsp:nvSpPr>
      <dsp:spPr>
        <a:xfrm rot="5400000">
          <a:off x="-172566" y="173091"/>
          <a:ext cx="1150441" cy="805308"/>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Problem</a:t>
          </a:r>
          <a:endParaRPr lang="en-US" sz="1600" kern="1200" dirty="0"/>
        </a:p>
      </dsp:txBody>
      <dsp:txXfrm rot="5400000">
        <a:off x="-172566" y="173091"/>
        <a:ext cx="1150441" cy="805308"/>
      </dsp:txXfrm>
    </dsp:sp>
    <dsp:sp modelId="{B909DAD3-4C59-4AC3-8578-2B670673DA00}">
      <dsp:nvSpPr>
        <dsp:cNvPr id="0" name=""/>
        <dsp:cNvSpPr/>
      </dsp:nvSpPr>
      <dsp:spPr>
        <a:xfrm rot="5400000">
          <a:off x="3419661" y="-2613826"/>
          <a:ext cx="747786" cy="5976491"/>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7152" tIns="29210" rIns="29210" bIns="29210" numCol="1" spcCol="1270" anchor="ctr" anchorCtr="0">
          <a:noAutofit/>
        </a:bodyPr>
        <a:lstStyle/>
        <a:p>
          <a:pPr marL="285750" lvl="1" indent="-285750" algn="l" defTabSz="2044700">
            <a:lnSpc>
              <a:spcPct val="90000"/>
            </a:lnSpc>
            <a:spcBef>
              <a:spcPct val="0"/>
            </a:spcBef>
            <a:spcAft>
              <a:spcPct val="15000"/>
            </a:spcAft>
            <a:buChar char="••"/>
          </a:pPr>
          <a:endParaRPr lang="en-US" sz="4600" kern="1200" dirty="0"/>
        </a:p>
      </dsp:txBody>
      <dsp:txXfrm rot="5400000">
        <a:off x="3419661" y="-2613826"/>
        <a:ext cx="747786" cy="5976491"/>
      </dsp:txXfrm>
    </dsp:sp>
    <dsp:sp modelId="{2F74F6B0-B706-4A93-9CF9-F46D11504133}">
      <dsp:nvSpPr>
        <dsp:cNvPr id="0" name=""/>
        <dsp:cNvSpPr/>
      </dsp:nvSpPr>
      <dsp:spPr>
        <a:xfrm rot="5400000">
          <a:off x="-172566" y="1121345"/>
          <a:ext cx="1150441" cy="805308"/>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Multiply</a:t>
          </a:r>
          <a:endParaRPr lang="en-US" sz="1600" kern="1200" dirty="0"/>
        </a:p>
      </dsp:txBody>
      <dsp:txXfrm rot="5400000">
        <a:off x="-172566" y="1121345"/>
        <a:ext cx="1150441" cy="805308"/>
      </dsp:txXfrm>
    </dsp:sp>
    <dsp:sp modelId="{D46F4569-EF7C-4653-967E-C6998A840B76}">
      <dsp:nvSpPr>
        <dsp:cNvPr id="0" name=""/>
        <dsp:cNvSpPr/>
      </dsp:nvSpPr>
      <dsp:spPr>
        <a:xfrm rot="5400000">
          <a:off x="3419661" y="-1665572"/>
          <a:ext cx="747786" cy="5976491"/>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7F437D-BEFF-4E53-8676-05B876AAE19D}">
      <dsp:nvSpPr>
        <dsp:cNvPr id="0" name=""/>
        <dsp:cNvSpPr/>
      </dsp:nvSpPr>
      <dsp:spPr>
        <a:xfrm rot="5400000">
          <a:off x="-172566" y="2069599"/>
          <a:ext cx="1150441" cy="805308"/>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Divide</a:t>
          </a:r>
          <a:endParaRPr lang="en-US" sz="1600" kern="1200" dirty="0"/>
        </a:p>
      </dsp:txBody>
      <dsp:txXfrm rot="5400000">
        <a:off x="-172566" y="2069599"/>
        <a:ext cx="1150441" cy="805308"/>
      </dsp:txXfrm>
    </dsp:sp>
    <dsp:sp modelId="{64215473-19BF-4DCA-857A-05D14C3FBB34}">
      <dsp:nvSpPr>
        <dsp:cNvPr id="0" name=""/>
        <dsp:cNvSpPr/>
      </dsp:nvSpPr>
      <dsp:spPr>
        <a:xfrm rot="5400000">
          <a:off x="3419661" y="-709355"/>
          <a:ext cx="747786" cy="5976491"/>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7152" tIns="29210" rIns="29210" bIns="29210" numCol="1" spcCol="1270" anchor="ctr" anchorCtr="0">
          <a:noAutofit/>
        </a:bodyPr>
        <a:lstStyle/>
        <a:p>
          <a:pPr marL="285750" lvl="1" indent="-285750" algn="l" defTabSz="2044700">
            <a:lnSpc>
              <a:spcPct val="90000"/>
            </a:lnSpc>
            <a:spcBef>
              <a:spcPct val="0"/>
            </a:spcBef>
            <a:spcAft>
              <a:spcPct val="15000"/>
            </a:spcAft>
            <a:buChar char="••"/>
          </a:pPr>
          <a:endParaRPr lang="en-US" sz="4600" kern="1200" dirty="0"/>
        </a:p>
      </dsp:txBody>
      <dsp:txXfrm rot="5400000">
        <a:off x="3419661" y="-709355"/>
        <a:ext cx="747786" cy="597649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163BA40-C2C7-4345-BC7D-01CB06E16F91}">
      <dsp:nvSpPr>
        <dsp:cNvPr id="0" name=""/>
        <dsp:cNvSpPr/>
      </dsp:nvSpPr>
      <dsp:spPr>
        <a:xfrm rot="10800000">
          <a:off x="0" y="0"/>
          <a:ext cx="6781800" cy="1270000"/>
        </a:xfrm>
        <a:prstGeom prst="trapezoid">
          <a:avLst>
            <a:gd name="adj" fmla="val 89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18     3     6</a:t>
          </a:r>
          <a:endParaRPr lang="en-US" sz="6500" kern="1200" dirty="0"/>
        </a:p>
      </dsp:txBody>
      <dsp:txXfrm>
        <a:off x="1186814" y="0"/>
        <a:ext cx="4408170" cy="1270000"/>
      </dsp:txXfrm>
    </dsp:sp>
    <dsp:sp modelId="{EC40ED65-8CC6-4F03-9860-6755126BC533}">
      <dsp:nvSpPr>
        <dsp:cNvPr id="0" name=""/>
        <dsp:cNvSpPr/>
      </dsp:nvSpPr>
      <dsp:spPr>
        <a:xfrm rot="10800000">
          <a:off x="1143004" y="1295399"/>
          <a:ext cx="4521200" cy="1270000"/>
        </a:xfrm>
        <a:prstGeom prst="trapezoid">
          <a:avLst>
            <a:gd name="adj" fmla="val 89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6    6</a:t>
          </a:r>
          <a:endParaRPr lang="en-US" sz="6500" kern="1200" dirty="0"/>
        </a:p>
      </dsp:txBody>
      <dsp:txXfrm>
        <a:off x="1934214" y="1295399"/>
        <a:ext cx="2938780" cy="1270000"/>
      </dsp:txXfrm>
    </dsp:sp>
    <dsp:sp modelId="{A3ED0381-82A9-4ADB-838C-34F7ABCA99E8}">
      <dsp:nvSpPr>
        <dsp:cNvPr id="0" name=""/>
        <dsp:cNvSpPr/>
      </dsp:nvSpPr>
      <dsp:spPr>
        <a:xfrm rot="10800000">
          <a:off x="2260599" y="2540000"/>
          <a:ext cx="2260600" cy="1270000"/>
        </a:xfrm>
        <a:prstGeom prst="trapezoid">
          <a:avLst>
            <a:gd name="adj" fmla="val 89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36</a:t>
          </a:r>
          <a:endParaRPr lang="en-US" sz="6500" kern="1200" dirty="0"/>
        </a:p>
      </dsp:txBody>
      <dsp:txXfrm>
        <a:off x="2260599" y="2540000"/>
        <a:ext cx="2260600" cy="12700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dirty="0"/>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dirty="0"/>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2FBA5F0-BD8B-4510-8F49-D29A4FD5AC96}"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purpose of the following slide show is impress upon students how just following the order of operations acronym PEMDAS can be detrimental.  I feel this lesson works very well when including some humor and excitement.  Unfortunately, I have been told by students their former math teachers have told them to always use the order of operations and to follow sally’s directions.  This is not always the case and students need to understand why.  It is not the most exciting topic but it is extremely important, especially leading into the world of algebra and algebraic equations when students will have to do the inverse order of operations to solve equations.  </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Parentheses</a:t>
            </a:r>
            <a:r>
              <a:rPr lang="en-US" dirty="0" smtClean="0"/>
              <a:t>,</a:t>
            </a:r>
            <a:r>
              <a:rPr lang="en-US" baseline="0" dirty="0" smtClean="0"/>
              <a:t> exponents, multiplication, division, addition and subtraction.  These are the order of operations.  Is everything that Sally says to us the truth?  Do we solve all problems this way?  I will tell you that Sally lies a little bit.   She does not tell us the complete truth. </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a:t>
            </a:r>
            <a:r>
              <a:rPr lang="en-US" baseline="0" dirty="0" smtClean="0"/>
              <a:t> is Sally a liar?  This whole time I have been lied to?   </a:t>
            </a:r>
            <a:r>
              <a:rPr lang="en-US" baseline="0" dirty="0" smtClean="0">
                <a:solidFill>
                  <a:srgbClr val="C00000"/>
                </a:solidFill>
              </a:rPr>
              <a:t>This is where I show them why Sally is a liar.  </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Sally says to do the multiplication</a:t>
            </a:r>
            <a:r>
              <a:rPr lang="en-US" baseline="0" dirty="0" smtClean="0"/>
              <a:t> first followed by the division.  Aunt sally is not correct.  When we have multiplication and division in the same problem, without addition and subtraction </a:t>
            </a:r>
            <a:r>
              <a:rPr lang="en-US" baseline="0" dirty="0" smtClean="0"/>
              <a:t>separating </a:t>
            </a:r>
            <a:r>
              <a:rPr lang="en-US" baseline="0" dirty="0" smtClean="0"/>
              <a:t>them, work the problem left to right.  Just like we read sentences in </a:t>
            </a:r>
            <a:r>
              <a:rPr lang="en-US" baseline="0" dirty="0" smtClean="0"/>
              <a:t>the English language.</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sure to hit the sound effect at the end of the explanation.</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Whenever we look at</a:t>
            </a:r>
            <a:r>
              <a:rPr lang="en-US" baseline="0" dirty="0" smtClean="0"/>
              <a:t> a large problem in mathematics we should always ask ourselves what we know how to do?  By solving each term individually it breaks a larger more intimidating problem into several smaller more manageable problems.  Emphasize Sally’s mistake in the last term.   </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sure to click the picture first</a:t>
            </a:r>
            <a:r>
              <a:rPr lang="en-US" baseline="0" dirty="0" smtClean="0"/>
              <a:t> then the speaker or else the speaker will need to be clicked again.  </a:t>
            </a:r>
            <a:r>
              <a:rPr lang="en-US" dirty="0" smtClean="0"/>
              <a:t>PEMDAS</a:t>
            </a:r>
            <a:r>
              <a:rPr lang="en-US" baseline="0" dirty="0" smtClean="0"/>
              <a:t> is a great acronym to remember. It is extremely useful but it is also extremely important to know and understand when to do division in before multiplication and what we should do last and how we should work problems.  Just like the doctor in the picture above is putting things back into focus for the patient we have to do that with ourselves and how we learn.  It is more important to understand the rules than to memorize them.  If you understand them you will not need to have them memorized and mathematics will come into focus.  </a:t>
            </a:r>
            <a:endParaRPr lang="en-US" dirty="0"/>
          </a:p>
        </p:txBody>
      </p:sp>
      <p:sp>
        <p:nvSpPr>
          <p:cNvPr id="4" name="Slide Number Placeholder 3"/>
          <p:cNvSpPr>
            <a:spLocks noGrp="1"/>
          </p:cNvSpPr>
          <p:nvPr>
            <p:ph type="sldNum" sz="quarter" idx="10"/>
          </p:nvPr>
        </p:nvSpPr>
        <p:spPr/>
        <p:txBody>
          <a:bodyPr/>
          <a:lstStyle/>
          <a:p>
            <a:fld id="{22FBA5F0-BD8B-4510-8F49-D29A4FD5AC96}" type="slidenum">
              <a:rPr lang="en-US" smtClean="0"/>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895600" y="1752600"/>
            <a:ext cx="5638800" cy="1470025"/>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3886200" y="3505200"/>
            <a:ext cx="4648200" cy="1447800"/>
          </a:xfrm>
        </p:spPr>
        <p:txBody>
          <a:bodyPr/>
          <a:lstStyle>
            <a:lvl1pPr marL="0" indent="0" algn="ctr">
              <a:buFontTx/>
              <a:buNone/>
              <a:defRPr/>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dirty="0"/>
          </a:p>
        </p:txBody>
      </p:sp>
      <p:sp>
        <p:nvSpPr>
          <p:cNvPr id="3077" name="Rectangle 5"/>
          <p:cNvSpPr>
            <a:spLocks noGrp="1" noChangeArrowheads="1"/>
          </p:cNvSpPr>
          <p:nvPr>
            <p:ph type="ftr" sz="quarter" idx="3"/>
          </p:nvPr>
        </p:nvSpPr>
        <p:spPr/>
        <p:txBody>
          <a:bodyPr/>
          <a:lstStyle>
            <a:lvl1pPr>
              <a:defRPr/>
            </a:lvl1pPr>
          </a:lstStyle>
          <a:p>
            <a:endParaRPr lang="en-US" dirty="0"/>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CBD4118D-3480-47A5-A1BE-34932D7D8087}"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D4EEE33-C4F0-4D4D-BCB8-64E1DBFDE6FB}"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D63E9E4-0739-4F4B-BEE9-C214EC52B3B7}"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1600200"/>
            <a:ext cx="3314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72100" y="1600200"/>
            <a:ext cx="3314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DB668F6E-413C-4355-88A7-7D68A14F527D}"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6E87671C-8646-4915-8369-829A881883C1}"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75EAAC4F-4C77-4028-8960-02ACB08E03DD}"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70F9CCC-BD9E-4C35-A727-DF06C7E20E6A}"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9173601-8540-4F10-945D-A51659CCECBB}"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C497FF5-B523-4184-9415-078BE1430352}"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6CF6960-CBBC-4C38-A1EA-142BA5B9F77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7050" y="381000"/>
            <a:ext cx="1809750" cy="5745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47800" y="381000"/>
            <a:ext cx="527685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0B6F0FE-875C-4D13-AAC5-DFF7A58211F3}"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7800" y="381000"/>
            <a:ext cx="7239000" cy="10366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905000" y="1600200"/>
            <a:ext cx="6781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5197912-AFBC-4AA9-8A2A-5411197D065A}"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0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Black" pitchFamily="34" charset="0"/>
        </a:defRPr>
      </a:lvl2pPr>
      <a:lvl3pPr algn="ctr" rtl="0" fontAlgn="base">
        <a:spcBef>
          <a:spcPct val="0"/>
        </a:spcBef>
        <a:spcAft>
          <a:spcPct val="0"/>
        </a:spcAft>
        <a:defRPr sz="4000">
          <a:solidFill>
            <a:schemeClr val="tx2"/>
          </a:solidFill>
          <a:latin typeface="Arial Black" pitchFamily="34" charset="0"/>
        </a:defRPr>
      </a:lvl3pPr>
      <a:lvl4pPr algn="ctr" rtl="0" fontAlgn="base">
        <a:spcBef>
          <a:spcPct val="0"/>
        </a:spcBef>
        <a:spcAft>
          <a:spcPct val="0"/>
        </a:spcAft>
        <a:defRPr sz="4000">
          <a:solidFill>
            <a:schemeClr val="tx2"/>
          </a:solidFill>
          <a:latin typeface="Arial Black" pitchFamily="34" charset="0"/>
        </a:defRPr>
      </a:lvl4pPr>
      <a:lvl5pPr algn="ctr" rtl="0" fontAlgn="base">
        <a:spcBef>
          <a:spcPct val="0"/>
        </a:spcBef>
        <a:spcAft>
          <a:spcPct val="0"/>
        </a:spcAft>
        <a:defRPr sz="4000">
          <a:solidFill>
            <a:schemeClr val="tx2"/>
          </a:solidFill>
          <a:latin typeface="Arial Black" pitchFamily="34" charset="0"/>
        </a:defRPr>
      </a:lvl5pPr>
      <a:lvl6pPr marL="457200" algn="ctr" rtl="0" fontAlgn="base">
        <a:spcBef>
          <a:spcPct val="0"/>
        </a:spcBef>
        <a:spcAft>
          <a:spcPct val="0"/>
        </a:spcAft>
        <a:defRPr sz="4000">
          <a:solidFill>
            <a:schemeClr val="tx2"/>
          </a:solidFill>
          <a:latin typeface="Arial Black" pitchFamily="34" charset="0"/>
        </a:defRPr>
      </a:lvl6pPr>
      <a:lvl7pPr marL="914400" algn="ctr" rtl="0" fontAlgn="base">
        <a:spcBef>
          <a:spcPct val="0"/>
        </a:spcBef>
        <a:spcAft>
          <a:spcPct val="0"/>
        </a:spcAft>
        <a:defRPr sz="4000">
          <a:solidFill>
            <a:schemeClr val="tx2"/>
          </a:solidFill>
          <a:latin typeface="Arial Black" pitchFamily="34" charset="0"/>
        </a:defRPr>
      </a:lvl7pPr>
      <a:lvl8pPr marL="1371600" algn="ctr" rtl="0" fontAlgn="base">
        <a:spcBef>
          <a:spcPct val="0"/>
        </a:spcBef>
        <a:spcAft>
          <a:spcPct val="0"/>
        </a:spcAft>
        <a:defRPr sz="4000">
          <a:solidFill>
            <a:schemeClr val="tx2"/>
          </a:solidFill>
          <a:latin typeface="Arial Black" pitchFamily="34" charset="0"/>
        </a:defRPr>
      </a:lvl8pPr>
      <a:lvl9pPr marL="1828800" algn="ctr" rtl="0" fontAlgn="base">
        <a:spcBef>
          <a:spcPct val="0"/>
        </a:spcBef>
        <a:spcAft>
          <a:spcPct val="0"/>
        </a:spcAft>
        <a:defRPr sz="4000">
          <a:solidFill>
            <a:schemeClr val="tx2"/>
          </a:solidFill>
          <a:latin typeface="Arial Black"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audio" Target="../media/audio2.wav"/></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diagramQuickStyle" Target="../diagrams/quickStyle1.xml"/><Relationship Id="rId11" Type="http://schemas.openxmlformats.org/officeDocument/2006/relationships/oleObject" Target="../embeddings/oleObject5.bin"/><Relationship Id="rId5" Type="http://schemas.openxmlformats.org/officeDocument/2006/relationships/diagramLayout" Target="../diagrams/layout1.xml"/><Relationship Id="rId10" Type="http://schemas.openxmlformats.org/officeDocument/2006/relationships/oleObject" Target="../embeddings/oleObject4.bin"/><Relationship Id="rId4" Type="http://schemas.openxmlformats.org/officeDocument/2006/relationships/diagramData" Target="../diagrams/data1.xml"/><Relationship Id="rId9"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audio" Target="../media/audio3.wav"/><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audio" Target="file:///C:\Documents%20and%20Settings\B.%20Bedard\My%20Documents\New%20audio%20files\pemdas%20conclusion%20ppt.wav" TargetMode="External"/><Relationship Id="rId5" Type="http://schemas.openxmlformats.org/officeDocument/2006/relationships/image" Target="../media/image12.png"/><Relationship Id="rId4" Type="http://schemas.openxmlformats.org/officeDocument/2006/relationships/image" Target="../media/image11.wm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p:txBody>
          <a:bodyPr/>
          <a:lstStyle/>
          <a:p>
            <a:r>
              <a:rPr lang="en-US" dirty="0"/>
              <a:t>Order of Operations</a:t>
            </a:r>
          </a:p>
        </p:txBody>
      </p:sp>
      <p:sp>
        <p:nvSpPr>
          <p:cNvPr id="7171" name="Rectangle 3"/>
          <p:cNvSpPr>
            <a:spLocks noGrp="1" noChangeArrowheads="1"/>
          </p:cNvSpPr>
          <p:nvPr>
            <p:ph type="subTitle" idx="1"/>
          </p:nvPr>
        </p:nvSpPr>
        <p:spPr/>
        <p:txBody>
          <a:bodyPr/>
          <a:lstStyle/>
          <a:p>
            <a:r>
              <a:rPr lang="en-US" dirty="0"/>
              <a:t>PEMDAS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dissolve">
                                      <p:cBhvr>
                                        <p:cTn id="12" dur="5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nodeType="clickEffect">
                                  <p:stCondLst>
                                    <p:cond delay="0"/>
                                  </p:stCondLst>
                                  <p:childTnLst>
                                    <p:animScale>
                                      <p:cBhvr>
                                        <p:cTn id="16" dur="2000" fill="hold"/>
                                        <p:tgtEl>
                                          <p:spTgt spid="717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solidFill>
                  <a:srgbClr val="3333FF"/>
                </a:solidFill>
              </a:rPr>
              <a:t>P</a:t>
            </a:r>
            <a:r>
              <a:rPr lang="en-US" sz="3200" dirty="0"/>
              <a:t>lease </a:t>
            </a:r>
            <a:r>
              <a:rPr lang="en-US" dirty="0">
                <a:solidFill>
                  <a:srgbClr val="7030A0"/>
                </a:solidFill>
              </a:rPr>
              <a:t>E</a:t>
            </a:r>
            <a:r>
              <a:rPr lang="en-US" sz="3200" dirty="0"/>
              <a:t>xcuse </a:t>
            </a:r>
            <a:r>
              <a:rPr lang="en-US" dirty="0">
                <a:solidFill>
                  <a:srgbClr val="CC0000"/>
                </a:solidFill>
              </a:rPr>
              <a:t>M</a:t>
            </a:r>
            <a:r>
              <a:rPr lang="en-US" sz="3200" dirty="0"/>
              <a:t>y </a:t>
            </a:r>
            <a:r>
              <a:rPr lang="en-US" dirty="0">
                <a:solidFill>
                  <a:srgbClr val="CC0000"/>
                </a:solidFill>
              </a:rPr>
              <a:t>D</a:t>
            </a:r>
            <a:r>
              <a:rPr lang="en-US" sz="3200" dirty="0"/>
              <a:t>ear </a:t>
            </a:r>
            <a:r>
              <a:rPr lang="en-US" dirty="0">
                <a:solidFill>
                  <a:srgbClr val="008000"/>
                </a:solidFill>
              </a:rPr>
              <a:t>A</a:t>
            </a:r>
            <a:r>
              <a:rPr lang="en-US" sz="3200" dirty="0"/>
              <a:t>unt </a:t>
            </a:r>
            <a:r>
              <a:rPr lang="en-US" dirty="0">
                <a:solidFill>
                  <a:srgbClr val="008000"/>
                </a:solidFill>
              </a:rPr>
              <a:t>S</a:t>
            </a:r>
            <a:r>
              <a:rPr lang="en-US" sz="3200" dirty="0"/>
              <a:t>ally</a:t>
            </a:r>
          </a:p>
        </p:txBody>
      </p:sp>
      <p:sp>
        <p:nvSpPr>
          <p:cNvPr id="10243" name="Rectangle 3"/>
          <p:cNvSpPr>
            <a:spLocks noGrp="1" noChangeArrowheads="1"/>
          </p:cNvSpPr>
          <p:nvPr>
            <p:ph type="body" idx="1"/>
          </p:nvPr>
        </p:nvSpPr>
        <p:spPr/>
        <p:txBody>
          <a:bodyPr/>
          <a:lstStyle/>
          <a:p>
            <a:pPr>
              <a:lnSpc>
                <a:spcPct val="90000"/>
              </a:lnSpc>
            </a:pPr>
            <a:r>
              <a:rPr lang="en-US" dirty="0" smtClean="0">
                <a:solidFill>
                  <a:srgbClr val="3333FF"/>
                </a:solidFill>
              </a:rPr>
              <a:t>P</a:t>
            </a:r>
            <a:endParaRPr lang="en-US" dirty="0">
              <a:solidFill>
                <a:srgbClr val="3333FF"/>
              </a:solidFill>
            </a:endParaRPr>
          </a:p>
          <a:p>
            <a:pPr>
              <a:lnSpc>
                <a:spcPct val="90000"/>
              </a:lnSpc>
            </a:pPr>
            <a:r>
              <a:rPr lang="en-US" dirty="0" smtClean="0">
                <a:solidFill>
                  <a:srgbClr val="7030A0"/>
                </a:solidFill>
              </a:rPr>
              <a:t>E</a:t>
            </a:r>
            <a:endParaRPr lang="en-US" dirty="0">
              <a:solidFill>
                <a:srgbClr val="7030A0"/>
              </a:solidFill>
            </a:endParaRPr>
          </a:p>
          <a:p>
            <a:pPr>
              <a:lnSpc>
                <a:spcPct val="90000"/>
              </a:lnSpc>
            </a:pPr>
            <a:r>
              <a:rPr lang="en-US" dirty="0" smtClean="0">
                <a:solidFill>
                  <a:srgbClr val="CC0000"/>
                </a:solidFill>
              </a:rPr>
              <a:t>M</a:t>
            </a:r>
            <a:endParaRPr lang="en-US" dirty="0">
              <a:solidFill>
                <a:srgbClr val="CC0000"/>
              </a:solidFill>
            </a:endParaRPr>
          </a:p>
          <a:p>
            <a:pPr>
              <a:lnSpc>
                <a:spcPct val="90000"/>
              </a:lnSpc>
            </a:pPr>
            <a:r>
              <a:rPr lang="en-US" dirty="0" smtClean="0">
                <a:solidFill>
                  <a:srgbClr val="CC0000"/>
                </a:solidFill>
              </a:rPr>
              <a:t>D</a:t>
            </a:r>
            <a:endParaRPr lang="en-US" dirty="0">
              <a:solidFill>
                <a:srgbClr val="CC0000"/>
              </a:solidFill>
            </a:endParaRPr>
          </a:p>
          <a:p>
            <a:pPr>
              <a:lnSpc>
                <a:spcPct val="90000"/>
              </a:lnSpc>
            </a:pPr>
            <a:r>
              <a:rPr lang="en-US" dirty="0" smtClean="0">
                <a:solidFill>
                  <a:srgbClr val="008000"/>
                </a:solidFill>
              </a:rPr>
              <a:t>A</a:t>
            </a:r>
            <a:endParaRPr lang="en-US" dirty="0">
              <a:solidFill>
                <a:srgbClr val="008000"/>
              </a:solidFill>
            </a:endParaRPr>
          </a:p>
          <a:p>
            <a:pPr>
              <a:lnSpc>
                <a:spcPct val="90000"/>
              </a:lnSpc>
            </a:pPr>
            <a:r>
              <a:rPr lang="en-US" dirty="0" smtClean="0">
                <a:solidFill>
                  <a:srgbClr val="008000"/>
                </a:solidFill>
              </a:rPr>
              <a:t>S</a:t>
            </a:r>
            <a:endParaRPr lang="en-US" dirty="0">
              <a:solidFill>
                <a:srgbClr val="008000"/>
              </a:solidFill>
            </a:endParaRPr>
          </a:p>
          <a:p>
            <a:pPr>
              <a:lnSpc>
                <a:spcPct val="90000"/>
              </a:lnSpc>
            </a:pPr>
            <a:r>
              <a:rPr lang="en-US" dirty="0"/>
              <a:t>This is the order we do math operations</a:t>
            </a:r>
            <a:r>
              <a:rPr lang="en-US" dirty="0" smtClean="0"/>
              <a:t>!!  Or is it?</a:t>
            </a:r>
            <a:endParaRPr lang="en-US" dirty="0"/>
          </a:p>
        </p:txBody>
      </p:sp>
      <p:graphicFrame>
        <p:nvGraphicFramePr>
          <p:cNvPr id="10244" name="Object 4"/>
          <p:cNvGraphicFramePr>
            <a:graphicFrameLocks noChangeAspect="1"/>
          </p:cNvGraphicFramePr>
          <p:nvPr/>
        </p:nvGraphicFramePr>
        <p:xfrm>
          <a:off x="139700" y="-1588"/>
          <a:ext cx="635000" cy="203201"/>
        </p:xfrm>
        <a:graphic>
          <a:graphicData uri="http://schemas.openxmlformats.org/presentationml/2006/ole">
            <p:oleObj spid="_x0000_s10244" name="Equation" r:id="rId5" imgW="634680" imgH="203040" progId="">
              <p:embed/>
            </p:oleObj>
          </a:graphicData>
        </a:graphic>
      </p:graphicFrame>
    </p:spTree>
  </p:cSld>
  <p:clrMapOvr>
    <a:masterClrMapping/>
  </p:clrMapOvr>
  <p:transition spd="med">
    <p:strips dir="ru"/>
    <p:sndAc>
      <p:stSnd>
        <p:snd r:embed="rId4"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Effect transition="in" filter="fade">
                                      <p:cBhvr>
                                        <p:cTn id="13" dur="1000"/>
                                        <p:tgtEl>
                                          <p:spTgt spid="10243">
                                            <p:txEl>
                                              <p:pRg st="1" end="1"/>
                                            </p:txEl>
                                          </p:spTgt>
                                        </p:tgtEl>
                                      </p:cBhvr>
                                    </p:animEffect>
                                    <p:anim calcmode="lin" valueType="num">
                                      <p:cBhvr>
                                        <p:cTn id="14" dur="1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02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243">
                                            <p:txEl>
                                              <p:pRg st="2" end="2"/>
                                            </p:txEl>
                                          </p:spTgt>
                                        </p:tgtEl>
                                        <p:attrNameLst>
                                          <p:attrName>style.visibility</p:attrName>
                                        </p:attrNameLst>
                                      </p:cBhvr>
                                      <p:to>
                                        <p:strVal val="visible"/>
                                      </p:to>
                                    </p:set>
                                    <p:animEffect transition="in" filter="fade">
                                      <p:cBhvr>
                                        <p:cTn id="20" dur="1000"/>
                                        <p:tgtEl>
                                          <p:spTgt spid="10243">
                                            <p:txEl>
                                              <p:pRg st="2" end="2"/>
                                            </p:txEl>
                                          </p:spTgt>
                                        </p:tgtEl>
                                      </p:cBhvr>
                                    </p:animEffect>
                                    <p:anim calcmode="lin" valueType="num">
                                      <p:cBhvr>
                                        <p:cTn id="21" dur="10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02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243">
                                            <p:txEl>
                                              <p:pRg st="3" end="3"/>
                                            </p:txEl>
                                          </p:spTgt>
                                        </p:tgtEl>
                                        <p:attrNameLst>
                                          <p:attrName>style.visibility</p:attrName>
                                        </p:attrNameLst>
                                      </p:cBhvr>
                                      <p:to>
                                        <p:strVal val="visible"/>
                                      </p:to>
                                    </p:set>
                                    <p:animEffect transition="in" filter="fade">
                                      <p:cBhvr>
                                        <p:cTn id="27" dur="1000"/>
                                        <p:tgtEl>
                                          <p:spTgt spid="10243">
                                            <p:txEl>
                                              <p:pRg st="3" end="3"/>
                                            </p:txEl>
                                          </p:spTgt>
                                        </p:tgtEl>
                                      </p:cBhvr>
                                    </p:animEffect>
                                    <p:anim calcmode="lin" valueType="num">
                                      <p:cBhvr>
                                        <p:cTn id="28" dur="10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1024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243">
                                            <p:txEl>
                                              <p:pRg st="4" end="4"/>
                                            </p:txEl>
                                          </p:spTgt>
                                        </p:tgtEl>
                                        <p:attrNameLst>
                                          <p:attrName>style.visibility</p:attrName>
                                        </p:attrNameLst>
                                      </p:cBhvr>
                                      <p:to>
                                        <p:strVal val="visible"/>
                                      </p:to>
                                    </p:set>
                                    <p:animEffect transition="in" filter="fade">
                                      <p:cBhvr>
                                        <p:cTn id="34" dur="1000"/>
                                        <p:tgtEl>
                                          <p:spTgt spid="10243">
                                            <p:txEl>
                                              <p:pRg st="4" end="4"/>
                                            </p:txEl>
                                          </p:spTgt>
                                        </p:tgtEl>
                                      </p:cBhvr>
                                    </p:animEffect>
                                    <p:anim calcmode="lin" valueType="num">
                                      <p:cBhvr>
                                        <p:cTn id="35" dur="10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1024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243">
                                            <p:txEl>
                                              <p:pRg st="5" end="5"/>
                                            </p:txEl>
                                          </p:spTgt>
                                        </p:tgtEl>
                                        <p:attrNameLst>
                                          <p:attrName>style.visibility</p:attrName>
                                        </p:attrNameLst>
                                      </p:cBhvr>
                                      <p:to>
                                        <p:strVal val="visible"/>
                                      </p:to>
                                    </p:set>
                                    <p:animEffect transition="in" filter="fade">
                                      <p:cBhvr>
                                        <p:cTn id="41" dur="1000"/>
                                        <p:tgtEl>
                                          <p:spTgt spid="10243">
                                            <p:txEl>
                                              <p:pRg st="5" end="5"/>
                                            </p:txEl>
                                          </p:spTgt>
                                        </p:tgtEl>
                                      </p:cBhvr>
                                    </p:animEffect>
                                    <p:anim calcmode="lin" valueType="num">
                                      <p:cBhvr>
                                        <p:cTn id="42" dur="10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1024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243">
                                            <p:txEl>
                                              <p:pRg st="6" end="6"/>
                                            </p:txEl>
                                          </p:spTgt>
                                        </p:tgtEl>
                                        <p:attrNameLst>
                                          <p:attrName>style.visibility</p:attrName>
                                        </p:attrNameLst>
                                      </p:cBhvr>
                                      <p:to>
                                        <p:strVal val="visible"/>
                                      </p:to>
                                    </p:set>
                                    <p:animEffect transition="in" filter="fade">
                                      <p:cBhvr>
                                        <p:cTn id="48" dur="1000"/>
                                        <p:tgtEl>
                                          <p:spTgt spid="10243">
                                            <p:txEl>
                                              <p:pRg st="6" end="6"/>
                                            </p:txEl>
                                          </p:spTgt>
                                        </p:tgtEl>
                                      </p:cBhvr>
                                    </p:animEffect>
                                    <p:anim calcmode="lin" valueType="num">
                                      <p:cBhvr>
                                        <p:cTn id="49" dur="10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1024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latin typeface="Algerian" pitchFamily="82" charset="0"/>
              </a:rPr>
              <a:t>Sally is a liar?</a:t>
            </a:r>
            <a:endParaRPr lang="en-US" dirty="0">
              <a:latin typeface="Algerian" pitchFamily="82" charset="0"/>
            </a:endParaRPr>
          </a:p>
        </p:txBody>
      </p:sp>
      <p:sp>
        <p:nvSpPr>
          <p:cNvPr id="11267" name="Rectangle 3"/>
          <p:cNvSpPr>
            <a:spLocks noGrp="1" noChangeArrowheads="1"/>
          </p:cNvSpPr>
          <p:nvPr>
            <p:ph type="body" idx="1"/>
          </p:nvPr>
        </p:nvSpPr>
        <p:spPr/>
        <p:txBody>
          <a:bodyPr/>
          <a:lstStyle/>
          <a:p>
            <a:pPr>
              <a:lnSpc>
                <a:spcPct val="90000"/>
              </a:lnSpc>
            </a:pPr>
            <a:r>
              <a:rPr lang="en-US" dirty="0" smtClean="0"/>
              <a:t>Example</a:t>
            </a:r>
            <a:br>
              <a:rPr lang="en-US" dirty="0" smtClean="0"/>
            </a:br>
            <a:endParaRPr lang="en-US" dirty="0" smtClean="0"/>
          </a:p>
          <a:p>
            <a:pPr>
              <a:lnSpc>
                <a:spcPct val="90000"/>
              </a:lnSpc>
              <a:buNone/>
            </a:pPr>
            <a:r>
              <a:rPr lang="en-US" dirty="0"/>
              <a:t/>
            </a:r>
            <a:br>
              <a:rPr lang="en-US" dirty="0"/>
            </a:br>
            <a:r>
              <a:rPr lang="en-US" dirty="0" smtClean="0"/>
              <a:t/>
            </a:r>
            <a:br>
              <a:rPr lang="en-US" dirty="0" smtClean="0"/>
            </a:br>
            <a:r>
              <a:rPr lang="en-US" dirty="0" smtClean="0"/>
              <a:t>What does Sally say to do first?</a:t>
            </a:r>
          </a:p>
          <a:p>
            <a:pPr>
              <a:lnSpc>
                <a:spcPct val="90000"/>
              </a:lnSpc>
            </a:pPr>
            <a:r>
              <a:rPr lang="en-US" dirty="0" smtClean="0">
                <a:solidFill>
                  <a:srgbClr val="C00000"/>
                </a:solidFill>
              </a:rPr>
              <a:t>What would the next line be if we listen to Sally?</a:t>
            </a:r>
          </a:p>
          <a:p>
            <a:pPr>
              <a:lnSpc>
                <a:spcPct val="90000"/>
              </a:lnSpc>
              <a:buNone/>
            </a:pPr>
            <a:endParaRPr lang="en-US" dirty="0" smtClean="0">
              <a:solidFill>
                <a:srgbClr val="C00000"/>
              </a:solidFill>
            </a:endParaRPr>
          </a:p>
        </p:txBody>
      </p:sp>
      <p:graphicFrame>
        <p:nvGraphicFramePr>
          <p:cNvPr id="6" name="Object 5"/>
          <p:cNvGraphicFramePr>
            <a:graphicFrameLocks noChangeAspect="1"/>
          </p:cNvGraphicFramePr>
          <p:nvPr/>
        </p:nvGraphicFramePr>
        <p:xfrm>
          <a:off x="2362200" y="2133600"/>
          <a:ext cx="3352800" cy="1066800"/>
        </p:xfrm>
        <a:graphic>
          <a:graphicData uri="http://schemas.openxmlformats.org/presentationml/2006/ole">
            <p:oleObj spid="_x0000_s11268" name="Equation" r:id="rId5" imgW="558720" imgH="177480" progId="Equation.3">
              <p:embed/>
            </p:oleObj>
          </a:graphicData>
        </a:graphic>
      </p:graphicFrame>
    </p:spTree>
  </p:cSld>
  <p:clrMapOvr>
    <a:masterClrMapping/>
  </p:clrMapOvr>
  <p:transition>
    <p:randomBar/>
    <p:sndAc>
      <p:stSnd>
        <p:snd r:embed="rId4" name="explod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fade">
                                      <p:cBhvr>
                                        <p:cTn id="12" dur="2000"/>
                                        <p:tgtEl>
                                          <p:spTgt spid="1126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Effect transition="in" filter="fade">
                                      <p:cBhvr>
                                        <p:cTn id="15" dur="2000"/>
                                        <p:tgtEl>
                                          <p:spTgt spid="1126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267">
                                            <p:txEl>
                                              <p:pRg st="2" end="2"/>
                                            </p:txEl>
                                          </p:spTgt>
                                        </p:tgtEl>
                                        <p:attrNameLst>
                                          <p:attrName>style.visibility</p:attrName>
                                        </p:attrNameLst>
                                      </p:cBhvr>
                                      <p:to>
                                        <p:strVal val="visible"/>
                                      </p:to>
                                    </p:set>
                                    <p:animEffect transition="in" filter="fade">
                                      <p:cBhvr>
                                        <p:cTn id="18" dur="20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Listening to Sally </a:t>
            </a:r>
            <a:endParaRPr lang="en-US" dirty="0"/>
          </a:p>
        </p:txBody>
      </p:sp>
      <p:graphicFrame>
        <p:nvGraphicFramePr>
          <p:cNvPr id="6" name="Content Placeholder 5"/>
          <p:cNvGraphicFramePr>
            <a:graphicFrameLocks noGrp="1"/>
          </p:cNvGraphicFramePr>
          <p:nvPr>
            <p:ph idx="1"/>
          </p:nvPr>
        </p:nvGraphicFramePr>
        <p:xfrm>
          <a:off x="1828800" y="1524000"/>
          <a:ext cx="6781800" cy="304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Object 6"/>
          <p:cNvGraphicFramePr>
            <a:graphicFrameLocks noChangeAspect="1"/>
          </p:cNvGraphicFramePr>
          <p:nvPr/>
        </p:nvGraphicFramePr>
        <p:xfrm>
          <a:off x="3733800" y="2514600"/>
          <a:ext cx="2286000" cy="685800"/>
        </p:xfrm>
        <a:graphic>
          <a:graphicData uri="http://schemas.openxmlformats.org/presentationml/2006/ole">
            <p:oleObj spid="_x0000_s22530" name="Equation" r:id="rId9" imgW="444240" imgH="177480" progId="Equation.3">
              <p:embed/>
            </p:oleObj>
          </a:graphicData>
        </a:graphic>
      </p:graphicFrame>
      <p:graphicFrame>
        <p:nvGraphicFramePr>
          <p:cNvPr id="8" name="Object 7"/>
          <p:cNvGraphicFramePr>
            <a:graphicFrameLocks noChangeAspect="1"/>
          </p:cNvGraphicFramePr>
          <p:nvPr/>
        </p:nvGraphicFramePr>
        <p:xfrm>
          <a:off x="4495800" y="3505200"/>
          <a:ext cx="685800" cy="609600"/>
        </p:xfrm>
        <a:graphic>
          <a:graphicData uri="http://schemas.openxmlformats.org/presentationml/2006/ole">
            <p:oleObj spid="_x0000_s22531" name="Equation" r:id="rId10" imgW="88560" imgH="164880" progId="Equation.3">
              <p:embed/>
            </p:oleObj>
          </a:graphicData>
        </a:graphic>
      </p:graphicFrame>
      <p:sp>
        <p:nvSpPr>
          <p:cNvPr id="9" name="Cloud Callout 8"/>
          <p:cNvSpPr/>
          <p:nvPr/>
        </p:nvSpPr>
        <p:spPr bwMode="auto">
          <a:xfrm>
            <a:off x="4419600" y="4648200"/>
            <a:ext cx="2819400" cy="1143000"/>
          </a:xfrm>
          <a:prstGeom prst="cloud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t>This is not correct!!!!!</a:t>
            </a:r>
            <a:endParaRPr kumimoji="0" lang="en-US" sz="1800" b="0" i="0" u="none" strike="noStrike" cap="none" normalizeH="0" baseline="0" dirty="0" smtClean="0">
              <a:ln>
                <a:noFill/>
              </a:ln>
              <a:solidFill>
                <a:schemeClr val="tx1"/>
              </a:solidFill>
              <a:effectLst/>
              <a:latin typeface="Arial" charset="0"/>
            </a:endParaRPr>
          </a:p>
        </p:txBody>
      </p:sp>
      <p:graphicFrame>
        <p:nvGraphicFramePr>
          <p:cNvPr id="10" name="Object 9"/>
          <p:cNvGraphicFramePr>
            <a:graphicFrameLocks noChangeAspect="1"/>
          </p:cNvGraphicFramePr>
          <p:nvPr/>
        </p:nvGraphicFramePr>
        <p:xfrm>
          <a:off x="3352800" y="1600200"/>
          <a:ext cx="3505200" cy="609600"/>
        </p:xfrm>
        <a:graphic>
          <a:graphicData uri="http://schemas.openxmlformats.org/presentationml/2006/ole">
            <p:oleObj spid="_x0000_s22532" name="Equation" r:id="rId11" imgW="558720" imgH="177480" progId="Equation.3">
              <p:embed/>
            </p:oleObj>
          </a:graphicData>
        </a:graphic>
      </p:graphicFrame>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should do!</a:t>
            </a:r>
            <a:endParaRPr lang="en-US" dirty="0"/>
          </a:p>
        </p:txBody>
      </p:sp>
      <p:graphicFrame>
        <p:nvGraphicFramePr>
          <p:cNvPr id="4" name="Content Placeholder 3"/>
          <p:cNvGraphicFramePr>
            <a:graphicFrameLocks noGrp="1"/>
          </p:cNvGraphicFramePr>
          <p:nvPr>
            <p:ph idx="1"/>
          </p:nvPr>
        </p:nvGraphicFramePr>
        <p:xfrm>
          <a:off x="1828800" y="1524001"/>
          <a:ext cx="6781800" cy="3810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Division 4"/>
          <p:cNvSpPr/>
          <p:nvPr/>
        </p:nvSpPr>
        <p:spPr bwMode="auto">
          <a:xfrm>
            <a:off x="4191000" y="1676400"/>
            <a:ext cx="914400" cy="914400"/>
          </a:xfrm>
          <a:prstGeom prst="mathDivide">
            <a:avLst>
              <a:gd name="adj1" fmla="val 8135"/>
              <a:gd name="adj2" fmla="val 5880"/>
              <a:gd name="adj3" fmla="val 5606"/>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2"/>
              </a:solidFill>
              <a:effectLst/>
              <a:latin typeface="Arial" charset="0"/>
            </a:endParaRPr>
          </a:p>
        </p:txBody>
      </p:sp>
      <p:sp>
        <p:nvSpPr>
          <p:cNvPr id="6" name="Multiply 5"/>
          <p:cNvSpPr/>
          <p:nvPr/>
        </p:nvSpPr>
        <p:spPr bwMode="auto">
          <a:xfrm>
            <a:off x="5715000" y="1676400"/>
            <a:ext cx="914400" cy="914400"/>
          </a:xfrm>
          <a:prstGeom prst="mathMultiply">
            <a:avLst>
              <a:gd name="adj1" fmla="val 1121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7" name="Multiply 6"/>
          <p:cNvSpPr/>
          <p:nvPr/>
        </p:nvSpPr>
        <p:spPr bwMode="auto">
          <a:xfrm>
            <a:off x="4724400" y="2971800"/>
            <a:ext cx="914400" cy="914400"/>
          </a:xfrm>
          <a:prstGeom prst="mathMultiply">
            <a:avLst>
              <a:gd name="adj1" fmla="val 10769"/>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pic>
        <p:nvPicPr>
          <p:cNvPr id="8" name="j0214098.wav">
            <a:hlinkClick r:id="" action="ppaction://media"/>
          </p:cNvPr>
          <p:cNvPicPr>
            <a:picLocks noRot="1" noChangeAspect="1"/>
          </p:cNvPicPr>
          <p:nvPr>
            <a:wavAudioFile r:embed="rId1" name="j0214098.wav"/>
          </p:nvPr>
        </p:nvPicPr>
        <p:blipFill>
          <a:blip r:embed="rId9" cstate="print"/>
          <a:stretch>
            <a:fillRect/>
          </a:stretch>
        </p:blipFill>
        <p:spPr>
          <a:xfrm>
            <a:off x="6096000" y="5486400"/>
            <a:ext cx="304800" cy="304800"/>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4745" fill="hold"/>
                                        <p:tgtEl>
                                          <p:spTgt spid="8"/>
                                        </p:tgtEl>
                                      </p:cBhvr>
                                    </p:cmd>
                                  </p:childTnLst>
                                </p:cTn>
                              </p:par>
                            </p:childTnLst>
                          </p:cTn>
                        </p:par>
                      </p:childTnLst>
                    </p:cTn>
                  </p:par>
                </p:childTnLst>
              </p:cTn>
              <p:nextCondLst>
                <p:cond evt="onClick" delay="0">
                  <p:tgtEl>
                    <p:spTgt spid="8"/>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all the operations together!!!</a:t>
            </a:r>
            <a:endParaRPr lang="en-US" dirty="0"/>
          </a:p>
        </p:txBody>
      </p:sp>
      <p:pic>
        <p:nvPicPr>
          <p:cNvPr id="5" name="Picture Placeholder 4" descr="stop sign.jpg"/>
          <p:cNvPicPr>
            <a:picLocks noGrp="1" noChangeAspect="1"/>
          </p:cNvPicPr>
          <p:nvPr>
            <p:ph type="pic" idx="1"/>
          </p:nvPr>
        </p:nvPicPr>
        <p:blipFill>
          <a:blip r:embed="rId3" cstate="print"/>
          <a:srcRect t="12500" b="12500"/>
          <a:stretch>
            <a:fillRect/>
          </a:stretch>
        </p:blipFill>
        <p:spPr>
          <a:xfrm>
            <a:off x="1792288" y="457201"/>
            <a:ext cx="5486400" cy="4270374"/>
          </a:xfrm>
        </p:spPr>
      </p:pic>
      <p:sp>
        <p:nvSpPr>
          <p:cNvPr id="4" name="Text Placeholder 3"/>
          <p:cNvSpPr>
            <a:spLocks noGrp="1"/>
          </p:cNvSpPr>
          <p:nvPr>
            <p:ph type="body" sz="half" idx="2"/>
          </p:nvPr>
        </p:nvSpPr>
        <p:spPr/>
        <p:txBody>
          <a:bodyPr/>
          <a:lstStyle/>
          <a:p>
            <a:r>
              <a:rPr lang="en-US" dirty="0" smtClean="0"/>
              <a:t>Treat Addition and Subtraction like stop signs in order of operation problems. </a:t>
            </a:r>
            <a:endParaRPr lang="en-US" dirty="0"/>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path" presetSubtype="0" accel="50000" decel="50000" fill="hold" grpId="0" nodeType="clickEffect">
                                  <p:stCondLst>
                                    <p:cond delay="0"/>
                                  </p:stCondLst>
                                  <p:childTnLst>
                                    <p:animMotion origin="layout" path="M 0 0  C 0 0.04396  0.027 0.07993  0.06 0.07993  C 0.099 0.07993  0.113 0.03996  0.119 0.01599  L 0.125 -0.01599  C 0.131 -0.03996  0.146 -0.07993  0.19 -0.07993  C 0.218 -0.07993  0.25 -0.04396  0.25 0  C 0.25 0.04396  0.218 0.07993  0.19 0.07993  C 0.146 0.07993  0.131 0.03996  0.125 0.01599  L 0.119 -0.01599  C 0.113 -0.03996  0.099 -0.07993  0.06 -0.07993  C 0.027 -0.07993  0 -0.04396  0 0  Z" pathEditMode="relative" ptsTypes="">
                                      <p:cBhvr>
                                        <p:cTn id="11"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66800" y="381000"/>
            <a:ext cx="3008313" cy="1162050"/>
          </a:xfrm>
        </p:spPr>
        <p:txBody>
          <a:bodyPr/>
          <a:lstStyle/>
          <a:p>
            <a:r>
              <a:rPr lang="en-US" dirty="0" smtClean="0">
                <a:solidFill>
                  <a:schemeClr val="accent4"/>
                </a:solidFill>
              </a:rPr>
              <a:t>Breaking down large problems into smaller ones</a:t>
            </a:r>
            <a:endParaRPr lang="en-US" dirty="0">
              <a:solidFill>
                <a:schemeClr val="accent4"/>
              </a:solidFill>
            </a:endParaRPr>
          </a:p>
        </p:txBody>
      </p:sp>
      <p:sp>
        <p:nvSpPr>
          <p:cNvPr id="7" name="Text Placeholder 6"/>
          <p:cNvSpPr>
            <a:spLocks noGrp="1"/>
          </p:cNvSpPr>
          <p:nvPr>
            <p:ph type="body" sz="half" idx="2"/>
          </p:nvPr>
        </p:nvSpPr>
        <p:spPr>
          <a:xfrm>
            <a:off x="1600201" y="1752600"/>
            <a:ext cx="2362200" cy="4267200"/>
          </a:xfrm>
        </p:spPr>
        <p:txBody>
          <a:bodyPr/>
          <a:lstStyle/>
          <a:p>
            <a:pPr>
              <a:buFont typeface="Arial" pitchFamily="34" charset="0"/>
              <a:buChar char="•"/>
            </a:pPr>
            <a:r>
              <a:rPr lang="en-US" sz="1800" b="1" dirty="0" smtClean="0">
                <a:solidFill>
                  <a:srgbClr val="C00000"/>
                </a:solidFill>
              </a:rPr>
              <a:t>Each underlined item is a term</a:t>
            </a:r>
          </a:p>
          <a:p>
            <a:pPr>
              <a:buFont typeface="Arial" pitchFamily="34" charset="0"/>
              <a:buChar char="•"/>
            </a:pPr>
            <a:r>
              <a:rPr lang="en-US" sz="1800" b="1" dirty="0" smtClean="0">
                <a:solidFill>
                  <a:srgbClr val="C00000"/>
                </a:solidFill>
              </a:rPr>
              <a:t>The terms are simplified</a:t>
            </a:r>
          </a:p>
          <a:p>
            <a:pPr>
              <a:buFont typeface="Arial" pitchFamily="34" charset="0"/>
              <a:buChar char="•"/>
            </a:pPr>
            <a:r>
              <a:rPr lang="en-US" sz="1800" b="1" dirty="0" smtClean="0">
                <a:solidFill>
                  <a:srgbClr val="C00000"/>
                </a:solidFill>
              </a:rPr>
              <a:t>Simplify using PEMDAS</a:t>
            </a:r>
          </a:p>
          <a:p>
            <a:pPr>
              <a:buFont typeface="Arial" pitchFamily="34" charset="0"/>
              <a:buChar char="•"/>
            </a:pPr>
            <a:r>
              <a:rPr lang="en-US" sz="1800" b="1" dirty="0" smtClean="0">
                <a:solidFill>
                  <a:srgbClr val="C00000"/>
                </a:solidFill>
              </a:rPr>
              <a:t>Remember what we discussed about Aunt Sally</a:t>
            </a:r>
          </a:p>
          <a:p>
            <a:pPr>
              <a:buFont typeface="Arial" pitchFamily="34" charset="0"/>
              <a:buChar char="•"/>
            </a:pPr>
            <a:endParaRPr lang="en-US" sz="1800" b="1" dirty="0" smtClean="0">
              <a:solidFill>
                <a:srgbClr val="C00000"/>
              </a:solidFill>
            </a:endParaRPr>
          </a:p>
          <a:p>
            <a:pPr>
              <a:buFont typeface="Arial" pitchFamily="34" charset="0"/>
              <a:buChar char="•"/>
            </a:pPr>
            <a:endParaRPr lang="en-US" sz="1800" b="1" dirty="0">
              <a:solidFill>
                <a:srgbClr val="C00000"/>
              </a:solidFill>
            </a:endParaRPr>
          </a:p>
        </p:txBody>
      </p:sp>
      <p:graphicFrame>
        <p:nvGraphicFramePr>
          <p:cNvPr id="8" name="Content Placeholder 7"/>
          <p:cNvGraphicFramePr>
            <a:graphicFrameLocks noChangeAspect="1"/>
          </p:cNvGraphicFramePr>
          <p:nvPr>
            <p:ph idx="1"/>
          </p:nvPr>
        </p:nvGraphicFramePr>
        <p:xfrm>
          <a:off x="3810000" y="990600"/>
          <a:ext cx="5105400" cy="5181600"/>
        </p:xfrm>
        <a:graphic>
          <a:graphicData uri="http://schemas.openxmlformats.org/presentationml/2006/ole">
            <p:oleObj spid="_x0000_s24578" name="Equation" r:id="rId4" imgW="1625400" imgH="1447560" progId="Equation.3">
              <p:embed/>
            </p:oleObj>
          </a:graphicData>
        </a:graphic>
      </p:graphicFrame>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Conclusion</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5602" name="Picture 2" descr="C:\Program Files\Microsoft Office\MEDIA\CAGCAT10\j0090070.wmf"/>
          <p:cNvPicPr>
            <a:picLocks noChangeAspect="1" noChangeArrowheads="1"/>
          </p:cNvPicPr>
          <p:nvPr/>
        </p:nvPicPr>
        <p:blipFill>
          <a:blip r:embed="rId4" cstate="print"/>
          <a:srcRect/>
          <a:stretch>
            <a:fillRect/>
          </a:stretch>
        </p:blipFill>
        <p:spPr bwMode="auto">
          <a:xfrm>
            <a:off x="2819400" y="1600201"/>
            <a:ext cx="5157988" cy="3581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emdas conclusion ppt.wav">
            <a:hlinkClick r:id="" action="ppaction://media"/>
          </p:cNvPr>
          <p:cNvPicPr>
            <a:picLocks noRot="1" noChangeAspect="1"/>
          </p:cNvPicPr>
          <p:nvPr>
            <a:audioFile r:link="rId1"/>
          </p:nvPr>
        </p:nvPicPr>
        <p:blipFill>
          <a:blip r:embed="rId5" cstate="print"/>
          <a:stretch>
            <a:fillRect/>
          </a:stretch>
        </p:blipFill>
        <p:spPr>
          <a:xfrm>
            <a:off x="7162800" y="762000"/>
            <a:ext cx="304800" cy="304800"/>
          </a:xfrm>
          <a:prstGeom prst="rect">
            <a:avLst/>
          </a:prstGeom>
        </p:spPr>
      </p:pic>
    </p:spTree>
  </p:cSld>
  <p:clrMapOvr>
    <a:masterClrMapping/>
  </p:clrMapOvr>
  <p:transition advTm="60000">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0" fill="hold"/>
                                        <p:tgtEl>
                                          <p:spTgt spid="25602"/>
                                        </p:tgtEl>
                                        <p:attrNameLst>
                                          <p:attrName>ppt_x</p:attrName>
                                        </p:attrNameLst>
                                      </p:cBhvr>
                                      <p:tavLst>
                                        <p:tav tm="0">
                                          <p:val>
                                            <p:strVal val="#ppt_x"/>
                                          </p:val>
                                        </p:tav>
                                        <p:tav tm="100000">
                                          <p:val>
                                            <p:strVal val="#ppt_x"/>
                                          </p:val>
                                        </p:tav>
                                      </p:tavLst>
                                    </p:anim>
                                    <p:anim calcmode="lin" valueType="num">
                                      <p:cBhvr additive="base">
                                        <p:cTn id="8" dur="50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7574" fill="hold"/>
                                        <p:tgtEl>
                                          <p:spTgt spid="5"/>
                                        </p:tgtEl>
                                      </p:cBhvr>
                                    </p:cmd>
                                  </p:childTnLst>
                                </p:cTn>
                              </p:par>
                            </p:childTnLst>
                          </p:cTn>
                        </p:par>
                      </p:childTnLst>
                    </p:cTn>
                  </p:par>
                </p:childTnLst>
              </p:cTn>
              <p:nextCondLst>
                <p:cond evt="onClick" delay="0">
                  <p:tgtEl>
                    <p:spTgt spid="5"/>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Notes design template">
  <a:themeElements>
    <a:clrScheme name="Note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Notes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Note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te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te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te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te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te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te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te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te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te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te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te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Notes design template</Template>
  <TotalTime>200</TotalTime>
  <Words>552</Words>
  <Application>Microsoft Office PowerPoint</Application>
  <PresentationFormat>On-screen Show (4:3)</PresentationFormat>
  <Paragraphs>46</Paragraphs>
  <Slides>8</Slides>
  <Notes>8</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0" baseType="lpstr">
      <vt:lpstr>Notes design template</vt:lpstr>
      <vt:lpstr>Equation</vt:lpstr>
      <vt:lpstr>Order of Operations</vt:lpstr>
      <vt:lpstr>Please Excuse My Dear Aunt Sally</vt:lpstr>
      <vt:lpstr>Sally is a liar?</vt:lpstr>
      <vt:lpstr>Listening to Sally </vt:lpstr>
      <vt:lpstr>What we should do!</vt:lpstr>
      <vt:lpstr>Putting all the operations together!!!</vt:lpstr>
      <vt:lpstr>Breaking down large problems into smaller ones</vt:lpstr>
      <vt:lpstr>Conclusion</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 of Operations</dc:title>
  <dc:subject/>
  <dc:creator>User</dc:creator>
  <cp:keywords/>
  <dc:description/>
  <cp:lastModifiedBy>B. Bedard</cp:lastModifiedBy>
  <cp:revision>25</cp:revision>
  <cp:lastPrinted>1601-01-01T00:00:00Z</cp:lastPrinted>
  <dcterms:created xsi:type="dcterms:W3CDTF">2005-07-21T01:04:55Z</dcterms:created>
  <dcterms:modified xsi:type="dcterms:W3CDTF">2010-06-02T03:54:41Z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TC010731071033</vt:lpwstr>
  </property>
</Properties>
</file>