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1F7DD-FB6D-48E6-9773-9627F81CA0B7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C0767-0363-45E3-A693-D19DA1155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99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http://www.gcfb.org/site/PageServer?pagename=pg_sharedpantry_about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C0767-0363-45E3-A693-D19DA1155F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9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D82A64-71E8-4C88-9FAE-B8C346E90C79}" type="datetimeFigureOut">
              <a:rPr lang="en-US" smtClean="0"/>
              <a:t>12/9/2012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24A497D-6E76-47E1-9987-E91FA608060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cfb.org/site/PageServer?pagename=pg_sharedpantry_abou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cfb.org/site/PageServer?pagename=pg_hungerfacts" TargetMode="External"/><Relationship Id="rId2" Type="http://schemas.openxmlformats.org/officeDocument/2006/relationships/hyperlink" Target="http://www.gcfb.org/site/PageServer?pagename=story_lauramitc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Gleaners of Howell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" r="72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Nourishing Communities by Feeding Hungry People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42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Artifacts</a:t>
            </a:r>
            <a:endParaRPr lang="en-US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328704" cy="220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1371600"/>
            <a:ext cx="3590926" cy="25294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2934" y="4867133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4"/>
              </a:rPr>
              <a:t>Click Here to learn about the Gleaner’s of Howell Pantry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10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 JULIAN" pitchFamily="2" charset="0"/>
              </a:rPr>
              <a:t>Artifacts Cont.</a:t>
            </a:r>
            <a:endParaRPr lang="en-US" sz="3200" b="1" dirty="0">
              <a:latin typeface="AR JULI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 personal story of acceptance and hardship in Livingston County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Hunger Statistics</a:t>
            </a:r>
            <a:endParaRPr lang="en-US" dirty="0"/>
          </a:p>
          <a:p>
            <a:r>
              <a:rPr lang="en-US" dirty="0" smtClean="0"/>
              <a:t>Everything has a use</a:t>
            </a:r>
          </a:p>
          <a:p>
            <a:r>
              <a:rPr lang="en-US" dirty="0" smtClean="0"/>
              <a:t>Farmers use bread products that weren’t used and exchange them for their products.  </a:t>
            </a:r>
            <a:endParaRPr lang="en-US" dirty="0"/>
          </a:p>
          <a:p>
            <a:r>
              <a:rPr lang="en-US" dirty="0" smtClean="0"/>
              <a:t>Any item that can be salvaged will be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8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Pantry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More client dignity and respect</a:t>
            </a:r>
          </a:p>
          <a:p>
            <a:r>
              <a:rPr lang="en-US" sz="2800" dirty="0" smtClean="0"/>
              <a:t>Higher client satisfaction with food, given their ability to select food items of their choosing</a:t>
            </a:r>
          </a:p>
          <a:p>
            <a:r>
              <a:rPr lang="en-US" sz="2800" dirty="0" smtClean="0"/>
              <a:t>Less waste and ultimately less cost of food provided</a:t>
            </a:r>
          </a:p>
          <a:p>
            <a:r>
              <a:rPr lang="en-US" sz="2800" dirty="0" smtClean="0"/>
              <a:t>Greater communities of volunteer and clients to interact; more social, supportive relationship opportunities</a:t>
            </a:r>
          </a:p>
          <a:p>
            <a:endParaRPr lang="en-US" sz="2800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76400"/>
            <a:ext cx="3657600" cy="4038599"/>
          </a:xfrm>
        </p:spPr>
      </p:pic>
    </p:spTree>
    <p:extLst>
      <p:ext uri="{BB962C8B-B14F-4D97-AF65-F5344CB8AC3E}">
        <p14:creationId xmlns:p14="http://schemas.microsoft.com/office/powerpoint/2010/main" val="411207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Myths about Howell Gleaners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Food is only provided through the pantry system</a:t>
            </a:r>
          </a:p>
          <a:p>
            <a:r>
              <a:rPr lang="en-US" dirty="0" smtClean="0"/>
              <a:t>The only individuals that receive benefits are those that qualify</a:t>
            </a:r>
          </a:p>
          <a:p>
            <a:r>
              <a:rPr lang="en-US" dirty="0" smtClean="0"/>
              <a:t>Food is the only item available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0"/>
            <a:ext cx="3657600" cy="4267200"/>
          </a:xfrm>
        </p:spPr>
      </p:pic>
    </p:spTree>
    <p:extLst>
      <p:ext uri="{BB962C8B-B14F-4D97-AF65-F5344CB8AC3E}">
        <p14:creationId xmlns:p14="http://schemas.microsoft.com/office/powerpoint/2010/main" val="38203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Sorting Potatoes</a:t>
            </a:r>
            <a:endParaRPr lang="en-US" sz="40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 r="284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A pallet about 5 feet high full of potatoes.  I sorted the good one into about 10 pound bags.  Any of the non used ones were separated into the box on the right.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669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All people are helped</a:t>
            </a:r>
          </a:p>
          <a:p>
            <a:r>
              <a:rPr lang="en-US" dirty="0" smtClean="0"/>
              <a:t>The pantry is vital to Gleaner’s of Howell</a:t>
            </a:r>
          </a:p>
          <a:p>
            <a:r>
              <a:rPr lang="en-US" dirty="0" smtClean="0"/>
              <a:t>It is a true sense of community a community coming together</a:t>
            </a:r>
          </a:p>
          <a:p>
            <a:r>
              <a:rPr lang="en-US" dirty="0" smtClean="0"/>
              <a:t>Circle of Life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10" y="2514600"/>
            <a:ext cx="3545255" cy="3480795"/>
          </a:xfrm>
        </p:spPr>
      </p:pic>
    </p:spTree>
    <p:extLst>
      <p:ext uri="{BB962C8B-B14F-4D97-AF65-F5344CB8AC3E}">
        <p14:creationId xmlns:p14="http://schemas.microsoft.com/office/powerpoint/2010/main" val="238831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Underlying </a:t>
            </a:r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364992" cy="4663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Hunger affects us all</a:t>
            </a:r>
          </a:p>
          <a:p>
            <a:r>
              <a:rPr lang="en-US" dirty="0" smtClean="0"/>
              <a:t>No one is turned away</a:t>
            </a:r>
          </a:p>
          <a:p>
            <a:r>
              <a:rPr lang="en-US" dirty="0" smtClean="0"/>
              <a:t>We help all we can </a:t>
            </a:r>
          </a:p>
          <a:p>
            <a:r>
              <a:rPr lang="en-US" dirty="0" smtClean="0"/>
              <a:t>Proud to be able to provide so much</a:t>
            </a:r>
          </a:p>
          <a:p>
            <a:r>
              <a:rPr lang="en-US" dirty="0" smtClean="0"/>
              <a:t>Pantry as an integral aspect of the Howell Gleaners</a:t>
            </a:r>
          </a:p>
          <a:p>
            <a:r>
              <a:rPr lang="en-US" dirty="0" smtClean="0"/>
              <a:t>Church and other soup kitchens are helped and a welcomed aspect of what can be provided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752600"/>
            <a:ext cx="3657600" cy="4038600"/>
          </a:xfrm>
        </p:spPr>
      </p:pic>
    </p:spTree>
    <p:extLst>
      <p:ext uri="{BB962C8B-B14F-4D97-AF65-F5344CB8AC3E}">
        <p14:creationId xmlns:p14="http://schemas.microsoft.com/office/powerpoint/2010/main" val="1527269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510</TotalTime>
  <Words>255</Words>
  <Application>Microsoft Office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Solstice</vt:lpstr>
      <vt:lpstr>Gleaners of Howell</vt:lpstr>
      <vt:lpstr>Artifacts</vt:lpstr>
      <vt:lpstr>Artifacts Cont.</vt:lpstr>
      <vt:lpstr>Pantry System</vt:lpstr>
      <vt:lpstr>Common Myths about Howell Gleaners</vt:lpstr>
      <vt:lpstr>Sorting Potatoes</vt:lpstr>
      <vt:lpstr>Values</vt:lpstr>
      <vt:lpstr>Underlying Assumptions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</dc:creator>
  <cp:lastModifiedBy>Brian</cp:lastModifiedBy>
  <cp:revision>15</cp:revision>
  <dcterms:created xsi:type="dcterms:W3CDTF">2012-11-18T18:20:42Z</dcterms:created>
  <dcterms:modified xsi:type="dcterms:W3CDTF">2012-12-09T23:51:02Z</dcterms:modified>
</cp:coreProperties>
</file>