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4"/>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85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74AF31-4EEC-4F4D-9F31-2513FFC10E07}" type="doc">
      <dgm:prSet loTypeId="urn:microsoft.com/office/officeart/2005/8/layout/funnel1" loCatId="relationship" qsTypeId="urn:microsoft.com/office/officeart/2005/8/quickstyle/3d2" qsCatId="3D" csTypeId="urn:microsoft.com/office/officeart/2005/8/colors/accent1_1" csCatId="accent1" phldr="1"/>
      <dgm:spPr/>
      <dgm:t>
        <a:bodyPr/>
        <a:lstStyle/>
        <a:p>
          <a:endParaRPr lang="en-US"/>
        </a:p>
      </dgm:t>
    </dgm:pt>
    <dgm:pt modelId="{CED59ADA-D969-4CAF-834E-88F28AB7B649}">
      <dgm:prSet phldrT="[Text]"/>
      <dgm:spPr/>
      <dgm:t>
        <a:bodyPr/>
        <a:lstStyle/>
        <a:p>
          <a:r>
            <a:rPr lang="en-US" dirty="0" smtClean="0"/>
            <a:t>Students</a:t>
          </a:r>
          <a:endParaRPr lang="en-US" dirty="0"/>
        </a:p>
      </dgm:t>
    </dgm:pt>
    <dgm:pt modelId="{C01EBEF3-F166-42FD-85F9-E1DD149CAA55}" type="parTrans" cxnId="{76A41401-0BD4-48AF-8C9D-C3A5255DB809}">
      <dgm:prSet/>
      <dgm:spPr/>
      <dgm:t>
        <a:bodyPr/>
        <a:lstStyle/>
        <a:p>
          <a:endParaRPr lang="en-US"/>
        </a:p>
      </dgm:t>
    </dgm:pt>
    <dgm:pt modelId="{292A1896-3A2F-4CFE-A8F7-19D883E0D81A}" type="sibTrans" cxnId="{76A41401-0BD4-48AF-8C9D-C3A5255DB809}">
      <dgm:prSet/>
      <dgm:spPr/>
      <dgm:t>
        <a:bodyPr/>
        <a:lstStyle/>
        <a:p>
          <a:endParaRPr lang="en-US"/>
        </a:p>
      </dgm:t>
    </dgm:pt>
    <dgm:pt modelId="{C094C535-C169-46D0-8B74-F6FD566B1F54}">
      <dgm:prSet phldrT="[Text]" custT="1"/>
      <dgm:spPr/>
      <dgm:t>
        <a:bodyPr/>
        <a:lstStyle/>
        <a:p>
          <a:r>
            <a:rPr lang="en-US" sz="1200" dirty="0" smtClean="0"/>
            <a:t>Parents</a:t>
          </a:r>
        </a:p>
        <a:p>
          <a:r>
            <a:rPr lang="en-US" sz="1200" dirty="0" smtClean="0"/>
            <a:t>&amp;</a:t>
          </a:r>
        </a:p>
        <a:p>
          <a:r>
            <a:rPr lang="en-US" sz="1200" dirty="0" smtClean="0"/>
            <a:t>Guardians</a:t>
          </a:r>
          <a:endParaRPr lang="en-US" sz="1200" dirty="0"/>
        </a:p>
      </dgm:t>
    </dgm:pt>
    <dgm:pt modelId="{70D799BF-88CA-4221-8912-4F0D81E34DE7}" type="parTrans" cxnId="{671FA9EC-8432-41D4-A66F-05C47F8ACBBC}">
      <dgm:prSet/>
      <dgm:spPr/>
      <dgm:t>
        <a:bodyPr/>
        <a:lstStyle/>
        <a:p>
          <a:endParaRPr lang="en-US"/>
        </a:p>
      </dgm:t>
    </dgm:pt>
    <dgm:pt modelId="{C0BF08D8-B2D1-4AF4-B965-5F17BB4745C7}" type="sibTrans" cxnId="{671FA9EC-8432-41D4-A66F-05C47F8ACBBC}">
      <dgm:prSet/>
      <dgm:spPr/>
      <dgm:t>
        <a:bodyPr/>
        <a:lstStyle/>
        <a:p>
          <a:endParaRPr lang="en-US"/>
        </a:p>
      </dgm:t>
    </dgm:pt>
    <dgm:pt modelId="{F31D3144-9392-4E89-A1AE-E7176C435ECE}">
      <dgm:prSet phldrT="[Text]" custT="1"/>
      <dgm:spPr/>
      <dgm:t>
        <a:bodyPr/>
        <a:lstStyle/>
        <a:p>
          <a:r>
            <a:rPr lang="en-US" sz="1200" dirty="0" smtClean="0"/>
            <a:t>Faculty, Staff, and other Shareholders</a:t>
          </a:r>
          <a:endParaRPr lang="en-US" sz="1200" dirty="0"/>
        </a:p>
      </dgm:t>
    </dgm:pt>
    <dgm:pt modelId="{417F968D-6AD3-40C7-8CFA-7FB63F5AE512}" type="parTrans" cxnId="{D9365BCB-C7FA-4C74-88A4-A72B0918F5DD}">
      <dgm:prSet/>
      <dgm:spPr/>
      <dgm:t>
        <a:bodyPr/>
        <a:lstStyle/>
        <a:p>
          <a:endParaRPr lang="en-US"/>
        </a:p>
      </dgm:t>
    </dgm:pt>
    <dgm:pt modelId="{9357008F-1667-4359-B16D-5292537F9109}" type="sibTrans" cxnId="{D9365BCB-C7FA-4C74-88A4-A72B0918F5DD}">
      <dgm:prSet/>
      <dgm:spPr/>
      <dgm:t>
        <a:bodyPr/>
        <a:lstStyle/>
        <a:p>
          <a:endParaRPr lang="en-US"/>
        </a:p>
      </dgm:t>
    </dgm:pt>
    <dgm:pt modelId="{5F27C2BB-1A74-44F8-AF0B-79BF0E82DA6A}">
      <dgm:prSet phldrT="[Text]"/>
      <dgm:spPr/>
      <dgm:t>
        <a:bodyPr/>
        <a:lstStyle/>
        <a:p>
          <a:r>
            <a:rPr lang="en-US" dirty="0" smtClean="0"/>
            <a:t>Positive Communication</a:t>
          </a:r>
          <a:endParaRPr lang="en-US" dirty="0"/>
        </a:p>
      </dgm:t>
    </dgm:pt>
    <dgm:pt modelId="{A318D24D-2AB5-484C-BB9B-E8896B15E8DB}" type="parTrans" cxnId="{C433A1D7-6901-408A-8330-81759355B678}">
      <dgm:prSet/>
      <dgm:spPr/>
      <dgm:t>
        <a:bodyPr/>
        <a:lstStyle/>
        <a:p>
          <a:endParaRPr lang="en-US"/>
        </a:p>
      </dgm:t>
    </dgm:pt>
    <dgm:pt modelId="{71BE677E-2CBF-4550-9A3A-3006D51E9CAF}" type="sibTrans" cxnId="{C433A1D7-6901-408A-8330-81759355B678}">
      <dgm:prSet/>
      <dgm:spPr/>
      <dgm:t>
        <a:bodyPr/>
        <a:lstStyle/>
        <a:p>
          <a:endParaRPr lang="en-US"/>
        </a:p>
      </dgm:t>
    </dgm:pt>
    <dgm:pt modelId="{0F14E37C-9BA3-4762-9ACA-F080FF1ED221}" type="pres">
      <dgm:prSet presAssocID="{1674AF31-4EEC-4F4D-9F31-2513FFC10E07}" presName="Name0" presStyleCnt="0">
        <dgm:presLayoutVars>
          <dgm:chMax val="4"/>
          <dgm:resizeHandles val="exact"/>
        </dgm:presLayoutVars>
      </dgm:prSet>
      <dgm:spPr/>
      <dgm:t>
        <a:bodyPr/>
        <a:lstStyle/>
        <a:p>
          <a:endParaRPr lang="en-US"/>
        </a:p>
      </dgm:t>
    </dgm:pt>
    <dgm:pt modelId="{3C3C849D-2C75-4557-8179-ED171745D4B1}" type="pres">
      <dgm:prSet presAssocID="{1674AF31-4EEC-4F4D-9F31-2513FFC10E07}" presName="ellipse" presStyleLbl="trBgShp" presStyleIdx="0" presStyleCnt="1"/>
      <dgm:spPr/>
    </dgm:pt>
    <dgm:pt modelId="{5C14F85A-F842-4B1C-963B-16C95B25CD19}" type="pres">
      <dgm:prSet presAssocID="{1674AF31-4EEC-4F4D-9F31-2513FFC10E07}" presName="arrow1" presStyleLbl="fgShp" presStyleIdx="0" presStyleCnt="1"/>
      <dgm:spPr/>
    </dgm:pt>
    <dgm:pt modelId="{3F174B79-082E-44D7-8B63-831AF8B3717B}" type="pres">
      <dgm:prSet presAssocID="{1674AF31-4EEC-4F4D-9F31-2513FFC10E07}" presName="rectangle" presStyleLbl="revTx" presStyleIdx="0" presStyleCnt="1" custLinFactNeighborX="1258" custLinFactNeighborY="55859">
        <dgm:presLayoutVars>
          <dgm:bulletEnabled val="1"/>
        </dgm:presLayoutVars>
      </dgm:prSet>
      <dgm:spPr/>
      <dgm:t>
        <a:bodyPr/>
        <a:lstStyle/>
        <a:p>
          <a:endParaRPr lang="en-US"/>
        </a:p>
      </dgm:t>
    </dgm:pt>
    <dgm:pt modelId="{8997E16B-6C69-42A6-B548-B515D76F701F}" type="pres">
      <dgm:prSet presAssocID="{C094C535-C169-46D0-8B74-F6FD566B1F54}" presName="item1" presStyleLbl="node1" presStyleIdx="0" presStyleCnt="3" custScaleX="171983" custScaleY="165167">
        <dgm:presLayoutVars>
          <dgm:bulletEnabled val="1"/>
        </dgm:presLayoutVars>
      </dgm:prSet>
      <dgm:spPr/>
      <dgm:t>
        <a:bodyPr/>
        <a:lstStyle/>
        <a:p>
          <a:endParaRPr lang="en-US"/>
        </a:p>
      </dgm:t>
    </dgm:pt>
    <dgm:pt modelId="{95FC567B-0E3A-4D63-8A02-84562277FE0F}" type="pres">
      <dgm:prSet presAssocID="{F31D3144-9392-4E89-A1AE-E7176C435ECE}" presName="item2" presStyleLbl="node1" presStyleIdx="1" presStyleCnt="3" custScaleX="154507" custScaleY="149294" custLinFactNeighborX="-41929" custLinFactNeighborY="-83857">
        <dgm:presLayoutVars>
          <dgm:bulletEnabled val="1"/>
        </dgm:presLayoutVars>
      </dgm:prSet>
      <dgm:spPr/>
      <dgm:t>
        <a:bodyPr/>
        <a:lstStyle/>
        <a:p>
          <a:endParaRPr lang="en-US"/>
        </a:p>
      </dgm:t>
    </dgm:pt>
    <dgm:pt modelId="{D1FAD625-C5CB-4049-B7EB-2FDED27812AA}" type="pres">
      <dgm:prSet presAssocID="{5F27C2BB-1A74-44F8-AF0B-79BF0E82DA6A}" presName="item3" presStyleLbl="node1" presStyleIdx="2" presStyleCnt="3" custScaleX="144193" custScaleY="134482" custLinFactNeighborX="26793" custLinFactNeighborY="-50314">
        <dgm:presLayoutVars>
          <dgm:bulletEnabled val="1"/>
        </dgm:presLayoutVars>
      </dgm:prSet>
      <dgm:spPr/>
      <dgm:t>
        <a:bodyPr/>
        <a:lstStyle/>
        <a:p>
          <a:endParaRPr lang="en-US"/>
        </a:p>
      </dgm:t>
    </dgm:pt>
    <dgm:pt modelId="{3C6AAB86-FF00-4412-8B6C-13AA7242AA7F}" type="pres">
      <dgm:prSet presAssocID="{1674AF31-4EEC-4F4D-9F31-2513FFC10E07}" presName="funnel" presStyleLbl="trAlignAcc1" presStyleIdx="0" presStyleCnt="1" custScaleX="142857" custScaleY="183477" custLinFactNeighborX="0" custLinFactNeighborY="-846"/>
      <dgm:spPr/>
      <dgm:t>
        <a:bodyPr/>
        <a:lstStyle/>
        <a:p>
          <a:endParaRPr lang="en-US"/>
        </a:p>
      </dgm:t>
    </dgm:pt>
  </dgm:ptLst>
  <dgm:cxnLst>
    <dgm:cxn modelId="{6ADD62BE-886B-4C5E-8579-F01B24AB1D93}" type="presOf" srcId="{F31D3144-9392-4E89-A1AE-E7176C435ECE}" destId="{8997E16B-6C69-42A6-B548-B515D76F701F}" srcOrd="0" destOrd="0" presId="urn:microsoft.com/office/officeart/2005/8/layout/funnel1"/>
    <dgm:cxn modelId="{76A41401-0BD4-48AF-8C9D-C3A5255DB809}" srcId="{1674AF31-4EEC-4F4D-9F31-2513FFC10E07}" destId="{CED59ADA-D969-4CAF-834E-88F28AB7B649}" srcOrd="0" destOrd="0" parTransId="{C01EBEF3-F166-42FD-85F9-E1DD149CAA55}" sibTransId="{292A1896-3A2F-4CFE-A8F7-19D883E0D81A}"/>
    <dgm:cxn modelId="{D9365BCB-C7FA-4C74-88A4-A72B0918F5DD}" srcId="{1674AF31-4EEC-4F4D-9F31-2513FFC10E07}" destId="{F31D3144-9392-4E89-A1AE-E7176C435ECE}" srcOrd="2" destOrd="0" parTransId="{417F968D-6AD3-40C7-8CFA-7FB63F5AE512}" sibTransId="{9357008F-1667-4359-B16D-5292537F9109}"/>
    <dgm:cxn modelId="{40716529-CF1E-48B8-AE81-F7709D9EA2E1}" type="presOf" srcId="{5F27C2BB-1A74-44F8-AF0B-79BF0E82DA6A}" destId="{3F174B79-082E-44D7-8B63-831AF8B3717B}" srcOrd="0" destOrd="0" presId="urn:microsoft.com/office/officeart/2005/8/layout/funnel1"/>
    <dgm:cxn modelId="{FF1ABD1B-5509-4214-9B3B-DF86384084B6}" type="presOf" srcId="{1674AF31-4EEC-4F4D-9F31-2513FFC10E07}" destId="{0F14E37C-9BA3-4762-9ACA-F080FF1ED221}" srcOrd="0" destOrd="0" presId="urn:microsoft.com/office/officeart/2005/8/layout/funnel1"/>
    <dgm:cxn modelId="{671FA9EC-8432-41D4-A66F-05C47F8ACBBC}" srcId="{1674AF31-4EEC-4F4D-9F31-2513FFC10E07}" destId="{C094C535-C169-46D0-8B74-F6FD566B1F54}" srcOrd="1" destOrd="0" parTransId="{70D799BF-88CA-4221-8912-4F0D81E34DE7}" sibTransId="{C0BF08D8-B2D1-4AF4-B965-5F17BB4745C7}"/>
    <dgm:cxn modelId="{C433A1D7-6901-408A-8330-81759355B678}" srcId="{1674AF31-4EEC-4F4D-9F31-2513FFC10E07}" destId="{5F27C2BB-1A74-44F8-AF0B-79BF0E82DA6A}" srcOrd="3" destOrd="0" parTransId="{A318D24D-2AB5-484C-BB9B-E8896B15E8DB}" sibTransId="{71BE677E-2CBF-4550-9A3A-3006D51E9CAF}"/>
    <dgm:cxn modelId="{1C8C50E0-09D5-43D4-82C7-F13319F1997A}" type="presOf" srcId="{CED59ADA-D969-4CAF-834E-88F28AB7B649}" destId="{D1FAD625-C5CB-4049-B7EB-2FDED27812AA}" srcOrd="0" destOrd="0" presId="urn:microsoft.com/office/officeart/2005/8/layout/funnel1"/>
    <dgm:cxn modelId="{0B7DB63A-3B2F-4B1C-A13C-9E40208B5C11}" type="presOf" srcId="{C094C535-C169-46D0-8B74-F6FD566B1F54}" destId="{95FC567B-0E3A-4D63-8A02-84562277FE0F}" srcOrd="0" destOrd="0" presId="urn:microsoft.com/office/officeart/2005/8/layout/funnel1"/>
    <dgm:cxn modelId="{3AD4558A-79E2-437E-A3C9-F9C802AF3669}" type="presParOf" srcId="{0F14E37C-9BA3-4762-9ACA-F080FF1ED221}" destId="{3C3C849D-2C75-4557-8179-ED171745D4B1}" srcOrd="0" destOrd="0" presId="urn:microsoft.com/office/officeart/2005/8/layout/funnel1"/>
    <dgm:cxn modelId="{79325B55-70FE-4ACC-BAC7-968750303172}" type="presParOf" srcId="{0F14E37C-9BA3-4762-9ACA-F080FF1ED221}" destId="{5C14F85A-F842-4B1C-963B-16C95B25CD19}" srcOrd="1" destOrd="0" presId="urn:microsoft.com/office/officeart/2005/8/layout/funnel1"/>
    <dgm:cxn modelId="{705FD264-E110-4732-A8FA-588DC2A413ED}" type="presParOf" srcId="{0F14E37C-9BA3-4762-9ACA-F080FF1ED221}" destId="{3F174B79-082E-44D7-8B63-831AF8B3717B}" srcOrd="2" destOrd="0" presId="urn:microsoft.com/office/officeart/2005/8/layout/funnel1"/>
    <dgm:cxn modelId="{F35FD006-1AE0-4FD2-91DE-780301A6536B}" type="presParOf" srcId="{0F14E37C-9BA3-4762-9ACA-F080FF1ED221}" destId="{8997E16B-6C69-42A6-B548-B515D76F701F}" srcOrd="3" destOrd="0" presId="urn:microsoft.com/office/officeart/2005/8/layout/funnel1"/>
    <dgm:cxn modelId="{44646014-B963-4783-942E-37B4F5BBF860}" type="presParOf" srcId="{0F14E37C-9BA3-4762-9ACA-F080FF1ED221}" destId="{95FC567B-0E3A-4D63-8A02-84562277FE0F}" srcOrd="4" destOrd="0" presId="urn:microsoft.com/office/officeart/2005/8/layout/funnel1"/>
    <dgm:cxn modelId="{57D9ADDE-69BD-41AA-AC38-85202ECDDE6A}" type="presParOf" srcId="{0F14E37C-9BA3-4762-9ACA-F080FF1ED221}" destId="{D1FAD625-C5CB-4049-B7EB-2FDED27812AA}" srcOrd="5" destOrd="0" presId="urn:microsoft.com/office/officeart/2005/8/layout/funnel1"/>
    <dgm:cxn modelId="{F44207A5-59CF-423E-B885-9936A896159F}" type="presParOf" srcId="{0F14E37C-9BA3-4762-9ACA-F080FF1ED221}" destId="{3C6AAB86-FF00-4412-8B6C-13AA7242AA7F}"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C849D-2C75-4557-8179-ED171745D4B1}">
      <dsp:nvSpPr>
        <dsp:cNvPr id="0" name=""/>
        <dsp:cNvSpPr/>
      </dsp:nvSpPr>
      <dsp:spPr>
        <a:xfrm>
          <a:off x="712812" y="1183703"/>
          <a:ext cx="2604897" cy="904646"/>
        </a:xfrm>
        <a:prstGeom prst="ellipse">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5C14F85A-F842-4B1C-963B-16C95B25CD19}">
      <dsp:nvSpPr>
        <dsp:cNvPr id="0" name=""/>
        <dsp:cNvSpPr/>
      </dsp:nvSpPr>
      <dsp:spPr>
        <a:xfrm>
          <a:off x="1766887" y="3398875"/>
          <a:ext cx="504825" cy="323088"/>
        </a:xfrm>
        <a:prstGeom prst="downArrow">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F174B79-082E-44D7-8B63-831AF8B3717B}">
      <dsp:nvSpPr>
        <dsp:cNvPr id="0" name=""/>
        <dsp:cNvSpPr/>
      </dsp:nvSpPr>
      <dsp:spPr>
        <a:xfrm>
          <a:off x="838203" y="3801110"/>
          <a:ext cx="2423160" cy="605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Positive Communication</a:t>
          </a:r>
          <a:endParaRPr lang="en-US" sz="1400" kern="1200" dirty="0"/>
        </a:p>
      </dsp:txBody>
      <dsp:txXfrm>
        <a:off x="838203" y="3801110"/>
        <a:ext cx="2423160" cy="605790"/>
      </dsp:txXfrm>
    </dsp:sp>
    <dsp:sp modelId="{8997E16B-6C69-42A6-B548-B515D76F701F}">
      <dsp:nvSpPr>
        <dsp:cNvPr id="0" name=""/>
        <dsp:cNvSpPr/>
      </dsp:nvSpPr>
      <dsp:spPr>
        <a:xfrm>
          <a:off x="1332815" y="1862136"/>
          <a:ext cx="1562783" cy="1500847"/>
        </a:xfrm>
        <a:prstGeom prst="ellipse">
          <a:avLst/>
        </a:prstGeom>
        <a:gradFill rotWithShape="0">
          <a:gsLst>
            <a:gs pos="0">
              <a:schemeClr val="lt1">
                <a:hueOff val="0"/>
                <a:satOff val="0"/>
                <a:lumOff val="0"/>
                <a:alphaOff val="0"/>
                <a:tint val="73000"/>
                <a:shade val="100000"/>
                <a:satMod val="150000"/>
              </a:schemeClr>
            </a:gs>
            <a:gs pos="25000">
              <a:schemeClr val="lt1">
                <a:hueOff val="0"/>
                <a:satOff val="0"/>
                <a:lumOff val="0"/>
                <a:alphaOff val="0"/>
                <a:tint val="96000"/>
                <a:shade val="80000"/>
                <a:satMod val="105000"/>
              </a:schemeClr>
            </a:gs>
            <a:gs pos="38000">
              <a:schemeClr val="lt1">
                <a:hueOff val="0"/>
                <a:satOff val="0"/>
                <a:lumOff val="0"/>
                <a:alphaOff val="0"/>
                <a:tint val="96000"/>
                <a:shade val="59000"/>
                <a:satMod val="120000"/>
              </a:schemeClr>
            </a:gs>
            <a:gs pos="55000">
              <a:schemeClr val="lt1">
                <a:hueOff val="0"/>
                <a:satOff val="0"/>
                <a:lumOff val="0"/>
                <a:alphaOff val="0"/>
                <a:tint val="100000"/>
                <a:shade val="57000"/>
                <a:satMod val="120000"/>
              </a:schemeClr>
            </a:gs>
            <a:gs pos="80000">
              <a:schemeClr val="lt1">
                <a:hueOff val="0"/>
                <a:satOff val="0"/>
                <a:lumOff val="0"/>
                <a:alphaOff val="0"/>
                <a:tint val="100000"/>
                <a:shade val="56000"/>
                <a:satMod val="145000"/>
              </a:schemeClr>
            </a:gs>
            <a:gs pos="88000">
              <a:schemeClr val="lt1">
                <a:hueOff val="0"/>
                <a:satOff val="0"/>
                <a:lumOff val="0"/>
                <a:alphaOff val="0"/>
                <a:tint val="100000"/>
                <a:shade val="63000"/>
                <a:satMod val="160000"/>
              </a:schemeClr>
            </a:gs>
            <a:gs pos="100000">
              <a:schemeClr val="lt1">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Faculty, Staff, and other Shareholders</a:t>
          </a:r>
          <a:endParaRPr lang="en-US" sz="1200" kern="1200" dirty="0"/>
        </a:p>
      </dsp:txBody>
      <dsp:txXfrm>
        <a:off x="1561679" y="2081930"/>
        <a:ext cx="1105055" cy="1061259"/>
      </dsp:txXfrm>
    </dsp:sp>
    <dsp:sp modelId="{95FC567B-0E3A-4D63-8A02-84562277FE0F}">
      <dsp:nvSpPr>
        <dsp:cNvPr id="0" name=""/>
        <dsp:cNvSpPr/>
      </dsp:nvSpPr>
      <dsp:spPr>
        <a:xfrm>
          <a:off x="380998" y="490542"/>
          <a:ext cx="1403981" cy="1356612"/>
        </a:xfrm>
        <a:prstGeom prst="ellipse">
          <a:avLst/>
        </a:prstGeom>
        <a:gradFill rotWithShape="0">
          <a:gsLst>
            <a:gs pos="0">
              <a:schemeClr val="lt1">
                <a:hueOff val="0"/>
                <a:satOff val="0"/>
                <a:lumOff val="0"/>
                <a:alphaOff val="0"/>
                <a:tint val="73000"/>
                <a:shade val="100000"/>
                <a:satMod val="150000"/>
              </a:schemeClr>
            </a:gs>
            <a:gs pos="25000">
              <a:schemeClr val="lt1">
                <a:hueOff val="0"/>
                <a:satOff val="0"/>
                <a:lumOff val="0"/>
                <a:alphaOff val="0"/>
                <a:tint val="96000"/>
                <a:shade val="80000"/>
                <a:satMod val="105000"/>
              </a:schemeClr>
            </a:gs>
            <a:gs pos="38000">
              <a:schemeClr val="lt1">
                <a:hueOff val="0"/>
                <a:satOff val="0"/>
                <a:lumOff val="0"/>
                <a:alphaOff val="0"/>
                <a:tint val="96000"/>
                <a:shade val="59000"/>
                <a:satMod val="120000"/>
              </a:schemeClr>
            </a:gs>
            <a:gs pos="55000">
              <a:schemeClr val="lt1">
                <a:hueOff val="0"/>
                <a:satOff val="0"/>
                <a:lumOff val="0"/>
                <a:alphaOff val="0"/>
                <a:tint val="100000"/>
                <a:shade val="57000"/>
                <a:satMod val="120000"/>
              </a:schemeClr>
            </a:gs>
            <a:gs pos="80000">
              <a:schemeClr val="lt1">
                <a:hueOff val="0"/>
                <a:satOff val="0"/>
                <a:lumOff val="0"/>
                <a:alphaOff val="0"/>
                <a:tint val="100000"/>
                <a:shade val="56000"/>
                <a:satMod val="145000"/>
              </a:schemeClr>
            </a:gs>
            <a:gs pos="88000">
              <a:schemeClr val="lt1">
                <a:hueOff val="0"/>
                <a:satOff val="0"/>
                <a:lumOff val="0"/>
                <a:alphaOff val="0"/>
                <a:tint val="100000"/>
                <a:shade val="63000"/>
                <a:satMod val="160000"/>
              </a:schemeClr>
            </a:gs>
            <a:gs pos="100000">
              <a:schemeClr val="lt1">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Parents</a:t>
          </a:r>
        </a:p>
        <a:p>
          <a:pPr lvl="0" algn="ctr" defTabSz="533400">
            <a:lnSpc>
              <a:spcPct val="90000"/>
            </a:lnSpc>
            <a:spcBef>
              <a:spcPct val="0"/>
            </a:spcBef>
            <a:spcAft>
              <a:spcPct val="35000"/>
            </a:spcAft>
          </a:pPr>
          <a:r>
            <a:rPr lang="en-US" sz="1200" kern="1200" dirty="0" smtClean="0"/>
            <a:t>&amp;</a:t>
          </a:r>
        </a:p>
        <a:p>
          <a:pPr lvl="0" algn="ctr" defTabSz="533400">
            <a:lnSpc>
              <a:spcPct val="90000"/>
            </a:lnSpc>
            <a:spcBef>
              <a:spcPct val="0"/>
            </a:spcBef>
            <a:spcAft>
              <a:spcPct val="35000"/>
            </a:spcAft>
          </a:pPr>
          <a:r>
            <a:rPr lang="en-US" sz="1200" kern="1200" dirty="0" smtClean="0"/>
            <a:t>Guardians</a:t>
          </a:r>
          <a:endParaRPr lang="en-US" sz="1200" kern="1200" dirty="0"/>
        </a:p>
      </dsp:txBody>
      <dsp:txXfrm>
        <a:off x="586606" y="689213"/>
        <a:ext cx="992765" cy="959270"/>
      </dsp:txXfrm>
    </dsp:sp>
    <dsp:sp modelId="{D1FAD625-C5CB-4049-B7EB-2FDED27812AA}">
      <dsp:nvSpPr>
        <dsp:cNvPr id="0" name=""/>
        <dsp:cNvSpPr/>
      </dsp:nvSpPr>
      <dsp:spPr>
        <a:xfrm>
          <a:off x="1981204" y="642940"/>
          <a:ext cx="1310260" cy="1222017"/>
        </a:xfrm>
        <a:prstGeom prst="ellipse">
          <a:avLst/>
        </a:prstGeom>
        <a:gradFill rotWithShape="0">
          <a:gsLst>
            <a:gs pos="0">
              <a:schemeClr val="lt1">
                <a:hueOff val="0"/>
                <a:satOff val="0"/>
                <a:lumOff val="0"/>
                <a:alphaOff val="0"/>
                <a:tint val="73000"/>
                <a:shade val="100000"/>
                <a:satMod val="150000"/>
              </a:schemeClr>
            </a:gs>
            <a:gs pos="25000">
              <a:schemeClr val="lt1">
                <a:hueOff val="0"/>
                <a:satOff val="0"/>
                <a:lumOff val="0"/>
                <a:alphaOff val="0"/>
                <a:tint val="96000"/>
                <a:shade val="80000"/>
                <a:satMod val="105000"/>
              </a:schemeClr>
            </a:gs>
            <a:gs pos="38000">
              <a:schemeClr val="lt1">
                <a:hueOff val="0"/>
                <a:satOff val="0"/>
                <a:lumOff val="0"/>
                <a:alphaOff val="0"/>
                <a:tint val="96000"/>
                <a:shade val="59000"/>
                <a:satMod val="120000"/>
              </a:schemeClr>
            </a:gs>
            <a:gs pos="55000">
              <a:schemeClr val="lt1">
                <a:hueOff val="0"/>
                <a:satOff val="0"/>
                <a:lumOff val="0"/>
                <a:alphaOff val="0"/>
                <a:tint val="100000"/>
                <a:shade val="57000"/>
                <a:satMod val="120000"/>
              </a:schemeClr>
            </a:gs>
            <a:gs pos="80000">
              <a:schemeClr val="lt1">
                <a:hueOff val="0"/>
                <a:satOff val="0"/>
                <a:lumOff val="0"/>
                <a:alphaOff val="0"/>
                <a:tint val="100000"/>
                <a:shade val="56000"/>
                <a:satMod val="145000"/>
              </a:schemeClr>
            </a:gs>
            <a:gs pos="88000">
              <a:schemeClr val="lt1">
                <a:hueOff val="0"/>
                <a:satOff val="0"/>
                <a:lumOff val="0"/>
                <a:alphaOff val="0"/>
                <a:tint val="100000"/>
                <a:shade val="63000"/>
                <a:satMod val="160000"/>
              </a:schemeClr>
            </a:gs>
            <a:gs pos="100000">
              <a:schemeClr val="lt1">
                <a:hueOff val="0"/>
                <a:satOff val="0"/>
                <a:lumOff val="0"/>
                <a:alphaOff val="0"/>
                <a:tint val="99000"/>
                <a:shade val="100000"/>
                <a:satMod val="15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Students</a:t>
          </a:r>
          <a:endParaRPr lang="en-US" sz="1600" kern="1200" dirty="0"/>
        </a:p>
      </dsp:txBody>
      <dsp:txXfrm>
        <a:off x="2173087" y="821900"/>
        <a:ext cx="926494" cy="864097"/>
      </dsp:txXfrm>
    </dsp:sp>
    <dsp:sp modelId="{3C6AAB86-FF00-4412-8B6C-13AA7242AA7F}">
      <dsp:nvSpPr>
        <dsp:cNvPr id="0" name=""/>
        <dsp:cNvSpPr/>
      </dsp:nvSpPr>
      <dsp:spPr>
        <a:xfrm>
          <a:off x="2" y="109544"/>
          <a:ext cx="4038595" cy="4149545"/>
        </a:xfrm>
        <a:prstGeom prst="funnel">
          <a:avLst/>
        </a:prstGeom>
        <a:solidFill>
          <a:schemeClr val="accent1">
            <a:alpha val="40000"/>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63F90-A885-44AF-BB83-A04C15F1DD08}" type="datetimeFigureOut">
              <a:rPr lang="en-US" smtClean="0"/>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98011-E075-42C1-8966-14A5E5173028}" type="slidenum">
              <a:rPr lang="en-US" smtClean="0"/>
              <a:t>‹#›</a:t>
            </a:fld>
            <a:endParaRPr lang="en-US"/>
          </a:p>
        </p:txBody>
      </p:sp>
    </p:spTree>
    <p:extLst>
      <p:ext uri="{BB962C8B-B14F-4D97-AF65-F5344CB8AC3E}">
        <p14:creationId xmlns:p14="http://schemas.microsoft.com/office/powerpoint/2010/main" val="1483923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2CD6BBA-04D3-4404-ADDB-2B4DD772A721}" type="datetimeFigureOut">
              <a:rPr lang="en-US" smtClean="0"/>
              <a:t>6/6/2013</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63FEA047-0F86-4CC2-A5A3-3044E017D4B1}"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CD6BBA-04D3-4404-ADDB-2B4DD772A721}" type="datetimeFigureOut">
              <a:rPr lang="en-US" smtClean="0"/>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2CD6BBA-04D3-4404-ADDB-2B4DD772A721}" type="datetimeFigureOut">
              <a:rPr lang="en-US" smtClean="0"/>
              <a:t>6/6/2013</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EA047-0F86-4CC2-A5A3-3044E017D4B1}"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CD6BBA-04D3-4404-ADDB-2B4DD772A721}" type="datetimeFigureOut">
              <a:rPr lang="en-US" smtClean="0"/>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2CD6BBA-04D3-4404-ADDB-2B4DD772A721}" type="datetimeFigureOut">
              <a:rPr lang="en-US" smtClean="0"/>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CD6BBA-04D3-4404-ADDB-2B4DD772A721}" type="datetimeFigureOut">
              <a:rPr lang="en-US" smtClean="0"/>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2CD6BBA-04D3-4404-ADDB-2B4DD772A721}" type="datetimeFigureOut">
              <a:rPr lang="en-US" smtClean="0"/>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CD6BBA-04D3-4404-ADDB-2B4DD772A721}" type="datetimeFigureOut">
              <a:rPr lang="en-US" smtClean="0"/>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EA047-0F86-4CC2-A5A3-3044E017D4B1}"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52CD6BBA-04D3-4404-ADDB-2B4DD772A721}" type="datetimeFigureOut">
              <a:rPr lang="en-US" smtClean="0"/>
              <a:t>6/6/2013</a:t>
            </a:fld>
            <a:endParaRPr lang="en-US"/>
          </a:p>
        </p:txBody>
      </p:sp>
      <p:sp>
        <p:nvSpPr>
          <p:cNvPr id="7" name="Slide Number Placeholder 6"/>
          <p:cNvSpPr>
            <a:spLocks noGrp="1"/>
          </p:cNvSpPr>
          <p:nvPr>
            <p:ph type="sldNum" sz="quarter" idx="12"/>
          </p:nvPr>
        </p:nvSpPr>
        <p:spPr/>
        <p:txBody>
          <a:bodyPr/>
          <a:lstStyle/>
          <a:p>
            <a:fld id="{63FEA047-0F86-4CC2-A5A3-3044E017D4B1}"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CD6BBA-04D3-4404-ADDB-2B4DD772A721}" type="datetimeFigureOut">
              <a:rPr lang="en-US" smtClean="0"/>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CD6BBA-04D3-4404-ADDB-2B4DD772A721}" type="datetimeFigureOut">
              <a:rPr lang="en-US" smtClean="0"/>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EA047-0F86-4CC2-A5A3-3044E017D4B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2CD6BBA-04D3-4404-ADDB-2B4DD772A721}" type="datetimeFigureOut">
              <a:rPr lang="en-US" smtClean="0"/>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63FEA047-0F86-4CC2-A5A3-3044E017D4B1}"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Brian </a:t>
            </a:r>
            <a:r>
              <a:rPr lang="en-US" dirty="0" err="1" smtClean="0"/>
              <a:t>Bedard</a:t>
            </a:r>
            <a:r>
              <a:rPr lang="en-US" dirty="0" smtClean="0"/>
              <a:t> EDLD 620</a:t>
            </a:r>
            <a:endParaRPr lang="en-US" dirty="0"/>
          </a:p>
        </p:txBody>
      </p:sp>
      <p:sp>
        <p:nvSpPr>
          <p:cNvPr id="2" name="Title 1"/>
          <p:cNvSpPr>
            <a:spLocks noGrp="1"/>
          </p:cNvSpPr>
          <p:nvPr>
            <p:ph type="ctrTitle"/>
          </p:nvPr>
        </p:nvSpPr>
        <p:spPr/>
        <p:txBody>
          <a:bodyPr/>
          <a:lstStyle/>
          <a:p>
            <a:r>
              <a:rPr lang="en-US" dirty="0" smtClean="0"/>
              <a:t>Vision for </a:t>
            </a:r>
            <a:r>
              <a:rPr lang="en-US" dirty="0" err="1" smtClean="0"/>
              <a:t>xxxx</a:t>
            </a:r>
            <a:r>
              <a:rPr lang="en-US" dirty="0" smtClean="0"/>
              <a:t> High School</a:t>
            </a:r>
            <a:endParaRPr lang="en-US" dirty="0"/>
          </a:p>
        </p:txBody>
      </p:sp>
    </p:spTree>
    <p:extLst>
      <p:ext uri="{BB962C8B-B14F-4D97-AF65-F5344CB8AC3E}">
        <p14:creationId xmlns:p14="http://schemas.microsoft.com/office/powerpoint/2010/main" val="236550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Rigor</a:t>
            </a:r>
            <a:endParaRPr lang="en-US" dirty="0"/>
          </a:p>
        </p:txBody>
      </p:sp>
      <p:sp>
        <p:nvSpPr>
          <p:cNvPr id="3" name="Content Placeholder 2"/>
          <p:cNvSpPr>
            <a:spLocks noGrp="1"/>
          </p:cNvSpPr>
          <p:nvPr>
            <p:ph idx="1"/>
          </p:nvPr>
        </p:nvSpPr>
        <p:spPr>
          <a:ln>
            <a:noFill/>
          </a:ln>
        </p:spPr>
        <p:txBody>
          <a:bodyPr/>
          <a:lstStyle/>
          <a:p>
            <a:r>
              <a:rPr lang="en-US" dirty="0" smtClean="0"/>
              <a:t>A challenging and rigorous curriculum will be provided to all students in all subjects.</a:t>
            </a:r>
          </a:p>
          <a:p>
            <a:endParaRPr lang="en-US" dirty="0"/>
          </a:p>
          <a:p>
            <a:pPr marL="114300" indent="0">
              <a:buNone/>
            </a:pP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3072774"/>
            <a:ext cx="5943600" cy="2951058"/>
          </a:xfrm>
          <a:prstGeom prst="rect">
            <a:avLst/>
          </a:prstGeom>
        </p:spPr>
      </p:pic>
    </p:spTree>
    <p:extLst>
      <p:ext uri="{BB962C8B-B14F-4D97-AF65-F5344CB8AC3E}">
        <p14:creationId xmlns:p14="http://schemas.microsoft.com/office/powerpoint/2010/main" val="1748390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school Community</a:t>
            </a:r>
            <a:endParaRPr lang="en-US" dirty="0"/>
          </a:p>
        </p:txBody>
      </p:sp>
      <p:sp>
        <p:nvSpPr>
          <p:cNvPr id="3" name="Text Placeholder 2"/>
          <p:cNvSpPr>
            <a:spLocks noGrp="1"/>
          </p:cNvSpPr>
          <p:nvPr>
            <p:ph type="body" idx="1"/>
          </p:nvPr>
        </p:nvSpPr>
        <p:spPr/>
        <p:txBody>
          <a:bodyPr/>
          <a:lstStyle/>
          <a:p>
            <a:r>
              <a:rPr lang="en-US" dirty="0" smtClean="0"/>
              <a:t>Learning</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All staff and students will be provided the necessary support in the learning process.</a:t>
            </a:r>
          </a:p>
          <a:p>
            <a:r>
              <a:rPr lang="en-US" dirty="0" smtClean="0"/>
              <a:t>Each member of the school community is an asset and will be encouraged to find ways to flourish within the school community.</a:t>
            </a:r>
            <a:endParaRPr lang="en-US" dirty="0"/>
          </a:p>
        </p:txBody>
      </p:sp>
      <p:sp>
        <p:nvSpPr>
          <p:cNvPr id="5" name="Text Placeholder 4"/>
          <p:cNvSpPr>
            <a:spLocks noGrp="1"/>
          </p:cNvSpPr>
          <p:nvPr>
            <p:ph type="body" sz="quarter" idx="3"/>
          </p:nvPr>
        </p:nvSpPr>
        <p:spPr/>
        <p:txBody>
          <a:bodyPr/>
          <a:lstStyle/>
          <a:p>
            <a:r>
              <a:rPr lang="en-US" dirty="0" smtClean="0"/>
              <a:t>All for One!</a:t>
            </a:r>
            <a:endParaRPr lang="en-US" dirty="0"/>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671167" y="2895600"/>
            <a:ext cx="3946101" cy="2743200"/>
          </a:xfrm>
        </p:spPr>
      </p:pic>
    </p:spTree>
    <p:extLst>
      <p:ext uri="{BB962C8B-B14F-4D97-AF65-F5344CB8AC3E}">
        <p14:creationId xmlns:p14="http://schemas.microsoft.com/office/powerpoint/2010/main" val="204741515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 calcmode="lin" valueType="num">
                                      <p:cBhvr additive="base">
                                        <p:cTn id="2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mph" presetSubtype="0" fill="hold" grpId="0" nodeType="clickEffect">
                                  <p:stCondLst>
                                    <p:cond delay="0"/>
                                  </p:stCondLst>
                                  <p:childTnLst>
                                    <p:animClr clrSpc="hsl" dir="cw">
                                      <p:cBhvr override="childStyle">
                                        <p:cTn id="27" dur="500" fill="hold"/>
                                        <p:tgtEl>
                                          <p:spTgt spid="5">
                                            <p:txEl>
                                              <p:pRg st="0" end="0"/>
                                            </p:txEl>
                                          </p:spTgt>
                                        </p:tgtEl>
                                        <p:attrNameLst>
                                          <p:attrName>style.color</p:attrName>
                                        </p:attrNameLst>
                                      </p:cBhvr>
                                      <p:by>
                                        <p:hsl h="7200000" s="0" l="0"/>
                                      </p:by>
                                    </p:animClr>
                                    <p:animClr clrSpc="hsl" dir="cw">
                                      <p:cBhvr>
                                        <p:cTn id="28" dur="500" fill="hold"/>
                                        <p:tgtEl>
                                          <p:spTgt spid="5">
                                            <p:txEl>
                                              <p:pRg st="0" end="0"/>
                                            </p:txEl>
                                          </p:spTgt>
                                        </p:tgtEl>
                                        <p:attrNameLst>
                                          <p:attrName>fillcolor</p:attrName>
                                        </p:attrNameLst>
                                      </p:cBhvr>
                                      <p:by>
                                        <p:hsl h="7200000" s="0" l="0"/>
                                      </p:by>
                                    </p:animClr>
                                    <p:animClr clrSpc="hsl" dir="cw">
                                      <p:cBhvr>
                                        <p:cTn id="29" dur="500" fill="hold"/>
                                        <p:tgtEl>
                                          <p:spTgt spid="5">
                                            <p:txEl>
                                              <p:pRg st="0" end="0"/>
                                            </p:txEl>
                                          </p:spTgt>
                                        </p:tgtEl>
                                        <p:attrNameLst>
                                          <p:attrName>stroke.color</p:attrName>
                                        </p:attrNameLst>
                                      </p:cBhvr>
                                      <p:by>
                                        <p:hsl h="7200000" s="0" l="0"/>
                                      </p:by>
                                    </p:animClr>
                                    <p:set>
                                      <p:cBhvr>
                                        <p:cTn id="30" dur="500" fill="hold"/>
                                        <p:tgtEl>
                                          <p:spTgt spid="5">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Showcase Success</a:t>
            </a:r>
            <a:endParaRPr lang="en-US" dirty="0"/>
          </a:p>
        </p:txBody>
      </p:sp>
      <p:sp>
        <p:nvSpPr>
          <p:cNvPr id="3" name="Content Placeholder 2"/>
          <p:cNvSpPr>
            <a:spLocks noGrp="1"/>
          </p:cNvSpPr>
          <p:nvPr>
            <p:ph sz="half" idx="1"/>
          </p:nvPr>
        </p:nvSpPr>
        <p:spPr>
          <a:xfrm>
            <a:off x="426128" y="1719071"/>
            <a:ext cx="4374472" cy="4407408"/>
          </a:xfrm>
        </p:spPr>
        <p:txBody>
          <a:bodyPr/>
          <a:lstStyle/>
          <a:p>
            <a:r>
              <a:rPr lang="en-US" dirty="0" smtClean="0"/>
              <a:t>Students, staff, and faculty members will be challenged to provide opportunities where all individuals can showcase their successes</a:t>
            </a:r>
          </a:p>
          <a:p>
            <a:pPr marL="114300" indent="0">
              <a:buNone/>
            </a:pP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61782" y="2057400"/>
            <a:ext cx="3610252" cy="3962400"/>
          </a:xfrm>
        </p:spPr>
      </p:pic>
    </p:spTree>
    <p:extLst>
      <p:ext uri="{BB962C8B-B14F-4D97-AF65-F5344CB8AC3E}">
        <p14:creationId xmlns:p14="http://schemas.microsoft.com/office/powerpoint/2010/main" val="2987549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52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All members of the school community (parents, staff, faculty, students and district members) will be given the opportunity to provide input and suggestions on how best to attain district and school goals. </a:t>
            </a: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1999" y="1752600"/>
            <a:ext cx="4066645" cy="4343400"/>
          </a:xfrm>
        </p:spPr>
      </p:pic>
    </p:spTree>
    <p:extLst>
      <p:ext uri="{BB962C8B-B14F-4D97-AF65-F5344CB8AC3E}">
        <p14:creationId xmlns:p14="http://schemas.microsoft.com/office/powerpoint/2010/main" val="104810808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anim calcmode="lin" valueType="num">
                                      <p:cBhvr>
                                        <p:cTn id="17" dur="2000" fill="hold"/>
                                        <p:tgtEl>
                                          <p:spTgt spid="5"/>
                                        </p:tgtEl>
                                        <p:attrNameLst>
                                          <p:attrName>ppt_w</p:attrName>
                                        </p:attrNameLst>
                                      </p:cBhvr>
                                      <p:tavLst>
                                        <p:tav tm="0" fmla="#ppt_w*sin(2.5*pi*$)">
                                          <p:val>
                                            <p:fltVal val="0"/>
                                          </p:val>
                                        </p:tav>
                                        <p:tav tm="100000">
                                          <p:val>
                                            <p:fltVal val="1"/>
                                          </p:val>
                                        </p:tav>
                                      </p:tavLst>
                                    </p:anim>
                                    <p:anim calcmode="lin" valueType="num">
                                      <p:cBhvr>
                                        <p:cTn id="18"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infinity and Beyond</a:t>
            </a:r>
            <a:endParaRPr lang="en-US" dirty="0"/>
          </a:p>
        </p:txBody>
      </p:sp>
      <p:sp>
        <p:nvSpPr>
          <p:cNvPr id="3" name="Content Placeholder 2"/>
          <p:cNvSpPr>
            <a:spLocks noGrp="1"/>
          </p:cNvSpPr>
          <p:nvPr>
            <p:ph sz="half" idx="1"/>
          </p:nvPr>
        </p:nvSpPr>
        <p:spPr/>
        <p:txBody>
          <a:bodyPr/>
          <a:lstStyle/>
          <a:p>
            <a:r>
              <a:rPr lang="en-US" dirty="0"/>
              <a:t>Opportunities for students and faculty members to continue their education outside of the classroom will be encouraged and showcased. </a:t>
            </a:r>
          </a:p>
          <a:p>
            <a:pPr marL="114300" indent="0">
              <a:buNone/>
            </a:pP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61061" y="2362200"/>
            <a:ext cx="3816756" cy="3124199"/>
          </a:xfrm>
        </p:spPr>
      </p:pic>
    </p:spTree>
    <p:extLst>
      <p:ext uri="{BB962C8B-B14F-4D97-AF65-F5344CB8AC3E}">
        <p14:creationId xmlns:p14="http://schemas.microsoft.com/office/powerpoint/2010/main" val="20177876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Whole Person</a:t>
            </a:r>
            <a:endParaRPr lang="en-US" dirty="0"/>
          </a:p>
        </p:txBody>
      </p:sp>
      <p:sp>
        <p:nvSpPr>
          <p:cNvPr id="3" name="Content Placeholder 2"/>
          <p:cNvSpPr>
            <a:spLocks noGrp="1"/>
          </p:cNvSpPr>
          <p:nvPr>
            <p:ph idx="1"/>
          </p:nvPr>
        </p:nvSpPr>
        <p:spPr/>
        <p:txBody>
          <a:bodyPr/>
          <a:lstStyle/>
          <a:p>
            <a:r>
              <a:rPr lang="en-US" dirty="0"/>
              <a:t>All subjects are important for the success of a student not just those tested on by the state or federal government.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200400"/>
            <a:ext cx="7239000" cy="3314700"/>
          </a:xfrm>
          <a:prstGeom prst="rect">
            <a:avLst/>
          </a:prstGeom>
        </p:spPr>
      </p:pic>
    </p:spTree>
    <p:extLst>
      <p:ext uri="{BB962C8B-B14F-4D97-AF65-F5344CB8AC3E}">
        <p14:creationId xmlns:p14="http://schemas.microsoft.com/office/powerpoint/2010/main" val="7039500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Technology</a:t>
            </a:r>
            <a:endParaRPr lang="en-US" dirty="0"/>
          </a:p>
        </p:txBody>
      </p:sp>
      <p:sp>
        <p:nvSpPr>
          <p:cNvPr id="5" name="Content Placeholder 4"/>
          <p:cNvSpPr>
            <a:spLocks noGrp="1"/>
          </p:cNvSpPr>
          <p:nvPr>
            <p:ph sz="half" idx="1"/>
          </p:nvPr>
        </p:nvSpPr>
        <p:spPr/>
        <p:txBody>
          <a:bodyPr>
            <a:normAutofit fontScale="92500" lnSpcReduction="10000"/>
          </a:bodyPr>
          <a:lstStyle/>
          <a:p>
            <a:r>
              <a:rPr lang="en-US" dirty="0"/>
              <a:t>Faculty members will research the technologies that are being used in colleges, university and the private sector, and provide opportunities to incorporate these technologies into student learning and assessing.</a:t>
            </a:r>
          </a:p>
          <a:p>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95800" y="1981200"/>
            <a:ext cx="4191000" cy="4114800"/>
          </a:xfrm>
        </p:spPr>
      </p:pic>
    </p:spTree>
    <p:extLst>
      <p:ext uri="{BB962C8B-B14F-4D97-AF65-F5344CB8AC3E}">
        <p14:creationId xmlns:p14="http://schemas.microsoft.com/office/powerpoint/2010/main" val="13352590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8)">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a:t>
            </a:r>
            <a:endParaRPr lang="en-US" dirty="0"/>
          </a:p>
        </p:txBody>
      </p:sp>
      <p:sp>
        <p:nvSpPr>
          <p:cNvPr id="3" name="Content Placeholder 2"/>
          <p:cNvSpPr>
            <a:spLocks noGrp="1"/>
          </p:cNvSpPr>
          <p:nvPr>
            <p:ph idx="1"/>
          </p:nvPr>
        </p:nvSpPr>
        <p:spPr/>
        <p:txBody>
          <a:bodyPr/>
          <a:lstStyle/>
          <a:p>
            <a:r>
              <a:rPr lang="en-US" dirty="0"/>
              <a:t>Students, parents and school community members will be provided with adequate and timely feedback about student assessments to provide for the opportunity to remedy any issues.</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018" y="3429000"/>
            <a:ext cx="7772400" cy="2743200"/>
          </a:xfrm>
          <a:prstGeom prst="rect">
            <a:avLst/>
          </a:prstGeom>
        </p:spPr>
      </p:pic>
    </p:spTree>
    <p:extLst>
      <p:ext uri="{BB962C8B-B14F-4D97-AF65-F5344CB8AC3E}">
        <p14:creationId xmlns:p14="http://schemas.microsoft.com/office/powerpoint/2010/main" val="5503663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Communication</a:t>
            </a:r>
            <a:endParaRPr lang="en-US" dirty="0"/>
          </a:p>
        </p:txBody>
      </p:sp>
      <p:sp>
        <p:nvSpPr>
          <p:cNvPr id="6" name="Content Placeholder 5"/>
          <p:cNvSpPr>
            <a:spLocks noGrp="1"/>
          </p:cNvSpPr>
          <p:nvPr>
            <p:ph sz="half" idx="1"/>
          </p:nvPr>
        </p:nvSpPr>
        <p:spPr/>
        <p:txBody>
          <a:bodyPr/>
          <a:lstStyle/>
          <a:p>
            <a:r>
              <a:rPr lang="en-US" dirty="0"/>
              <a:t>Communication amongst all members of the school community is vital to the success of the school.</a:t>
            </a:r>
          </a:p>
          <a:p>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33023917"/>
              </p:ext>
            </p:extLst>
          </p:nvPr>
        </p:nvGraphicFramePr>
        <p:xfrm>
          <a:off x="4648200" y="1719263"/>
          <a:ext cx="4038600"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42774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50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down)">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8">
                                            <p:graphicEl>
                                              <a:dgm id="{5C14F85A-F842-4B1C-963B-16C95B25CD19}"/>
                                            </p:graphicEl>
                                          </p:spTgt>
                                        </p:tgtEl>
                                        <p:attrNameLst>
                                          <p:attrName>style.visibility</p:attrName>
                                        </p:attrNameLst>
                                      </p:cBhvr>
                                      <p:to>
                                        <p:strVal val="visible"/>
                                      </p:to>
                                    </p:set>
                                    <p:animEffect transition="in" filter="wipe(down)">
                                      <p:cBhvr>
                                        <p:cTn id="16" dur="580">
                                          <p:stCondLst>
                                            <p:cond delay="0"/>
                                          </p:stCondLst>
                                        </p:cTn>
                                        <p:tgtEl>
                                          <p:spTgt spid="8">
                                            <p:graphicEl>
                                              <a:dgm id="{5C14F85A-F842-4B1C-963B-16C95B25CD19}"/>
                                            </p:graphicEl>
                                          </p:spTgt>
                                        </p:tgtEl>
                                      </p:cBhvr>
                                    </p:animEffect>
                                    <p:anim calcmode="lin" valueType="num">
                                      <p:cBhvr>
                                        <p:cTn id="17" dur="1822" tmFilter="0,0; 0.14,0.36; 0.43,0.73; 0.71,0.91; 1.0,1.0">
                                          <p:stCondLst>
                                            <p:cond delay="0"/>
                                          </p:stCondLst>
                                        </p:cTn>
                                        <p:tgtEl>
                                          <p:spTgt spid="8">
                                            <p:graphicEl>
                                              <a:dgm id="{5C14F85A-F842-4B1C-963B-16C95B25CD19}"/>
                                            </p:graphic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8">
                                            <p:graphicEl>
                                              <a:dgm id="{5C14F85A-F842-4B1C-963B-16C95B25CD19}"/>
                                            </p:graphic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8">
                                            <p:graphicEl>
                                              <a:dgm id="{5C14F85A-F842-4B1C-963B-16C95B25CD19}"/>
                                            </p:graphic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8">
                                            <p:graphicEl>
                                              <a:dgm id="{5C14F85A-F842-4B1C-963B-16C95B25CD19}"/>
                                            </p:graphic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8">
                                            <p:graphicEl>
                                              <a:dgm id="{5C14F85A-F842-4B1C-963B-16C95B25CD19}"/>
                                            </p:graphic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8">
                                            <p:graphicEl>
                                              <a:dgm id="{5C14F85A-F842-4B1C-963B-16C95B25CD19}"/>
                                            </p:graphicEl>
                                          </p:spTgt>
                                        </p:tgtEl>
                                      </p:cBhvr>
                                      <p:to x="100000" y="60000"/>
                                    </p:animScale>
                                    <p:animScale>
                                      <p:cBhvr>
                                        <p:cTn id="23" dur="166" decel="50000">
                                          <p:stCondLst>
                                            <p:cond delay="676"/>
                                          </p:stCondLst>
                                        </p:cTn>
                                        <p:tgtEl>
                                          <p:spTgt spid="8">
                                            <p:graphicEl>
                                              <a:dgm id="{5C14F85A-F842-4B1C-963B-16C95B25CD19}"/>
                                            </p:graphicEl>
                                          </p:spTgt>
                                        </p:tgtEl>
                                      </p:cBhvr>
                                      <p:to x="100000" y="100000"/>
                                    </p:animScale>
                                    <p:animScale>
                                      <p:cBhvr>
                                        <p:cTn id="24" dur="26">
                                          <p:stCondLst>
                                            <p:cond delay="1312"/>
                                          </p:stCondLst>
                                        </p:cTn>
                                        <p:tgtEl>
                                          <p:spTgt spid="8">
                                            <p:graphicEl>
                                              <a:dgm id="{5C14F85A-F842-4B1C-963B-16C95B25CD19}"/>
                                            </p:graphicEl>
                                          </p:spTgt>
                                        </p:tgtEl>
                                      </p:cBhvr>
                                      <p:to x="100000" y="80000"/>
                                    </p:animScale>
                                    <p:animScale>
                                      <p:cBhvr>
                                        <p:cTn id="25" dur="166" decel="50000">
                                          <p:stCondLst>
                                            <p:cond delay="1338"/>
                                          </p:stCondLst>
                                        </p:cTn>
                                        <p:tgtEl>
                                          <p:spTgt spid="8">
                                            <p:graphicEl>
                                              <a:dgm id="{5C14F85A-F842-4B1C-963B-16C95B25CD19}"/>
                                            </p:graphicEl>
                                          </p:spTgt>
                                        </p:tgtEl>
                                      </p:cBhvr>
                                      <p:to x="100000" y="100000"/>
                                    </p:animScale>
                                    <p:animScale>
                                      <p:cBhvr>
                                        <p:cTn id="26" dur="26">
                                          <p:stCondLst>
                                            <p:cond delay="1642"/>
                                          </p:stCondLst>
                                        </p:cTn>
                                        <p:tgtEl>
                                          <p:spTgt spid="8">
                                            <p:graphicEl>
                                              <a:dgm id="{5C14F85A-F842-4B1C-963B-16C95B25CD19}"/>
                                            </p:graphicEl>
                                          </p:spTgt>
                                        </p:tgtEl>
                                      </p:cBhvr>
                                      <p:to x="100000" y="90000"/>
                                    </p:animScale>
                                    <p:animScale>
                                      <p:cBhvr>
                                        <p:cTn id="27" dur="166" decel="50000">
                                          <p:stCondLst>
                                            <p:cond delay="1668"/>
                                          </p:stCondLst>
                                        </p:cTn>
                                        <p:tgtEl>
                                          <p:spTgt spid="8">
                                            <p:graphicEl>
                                              <a:dgm id="{5C14F85A-F842-4B1C-963B-16C95B25CD19}"/>
                                            </p:graphicEl>
                                          </p:spTgt>
                                        </p:tgtEl>
                                      </p:cBhvr>
                                      <p:to x="100000" y="100000"/>
                                    </p:animScale>
                                    <p:animScale>
                                      <p:cBhvr>
                                        <p:cTn id="28" dur="26">
                                          <p:stCondLst>
                                            <p:cond delay="1808"/>
                                          </p:stCondLst>
                                        </p:cTn>
                                        <p:tgtEl>
                                          <p:spTgt spid="8">
                                            <p:graphicEl>
                                              <a:dgm id="{5C14F85A-F842-4B1C-963B-16C95B25CD19}"/>
                                            </p:graphicEl>
                                          </p:spTgt>
                                        </p:tgtEl>
                                      </p:cBhvr>
                                      <p:to x="100000" y="95000"/>
                                    </p:animScale>
                                    <p:animScale>
                                      <p:cBhvr>
                                        <p:cTn id="29" dur="166" decel="50000">
                                          <p:stCondLst>
                                            <p:cond delay="1834"/>
                                          </p:stCondLst>
                                        </p:cTn>
                                        <p:tgtEl>
                                          <p:spTgt spid="8">
                                            <p:graphicEl>
                                              <a:dgm id="{5C14F85A-F842-4B1C-963B-16C95B25CD19}"/>
                                            </p:graphicEl>
                                          </p:spTgt>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8">
                                            <p:graphicEl>
                                              <a:dgm id="{3C3C849D-2C75-4557-8179-ED171745D4B1}"/>
                                            </p:graphicEl>
                                          </p:spTgt>
                                        </p:tgtEl>
                                        <p:attrNameLst>
                                          <p:attrName>style.visibility</p:attrName>
                                        </p:attrNameLst>
                                      </p:cBhvr>
                                      <p:to>
                                        <p:strVal val="visible"/>
                                      </p:to>
                                    </p:set>
                                    <p:animEffect transition="in" filter="wipe(down)">
                                      <p:cBhvr>
                                        <p:cTn id="32" dur="580">
                                          <p:stCondLst>
                                            <p:cond delay="0"/>
                                          </p:stCondLst>
                                        </p:cTn>
                                        <p:tgtEl>
                                          <p:spTgt spid="8">
                                            <p:graphicEl>
                                              <a:dgm id="{3C3C849D-2C75-4557-8179-ED171745D4B1}"/>
                                            </p:graphicEl>
                                          </p:spTgt>
                                        </p:tgtEl>
                                      </p:cBhvr>
                                    </p:animEffect>
                                    <p:anim calcmode="lin" valueType="num">
                                      <p:cBhvr>
                                        <p:cTn id="33" dur="1822" tmFilter="0,0; 0.14,0.36; 0.43,0.73; 0.71,0.91; 1.0,1.0">
                                          <p:stCondLst>
                                            <p:cond delay="0"/>
                                          </p:stCondLst>
                                        </p:cTn>
                                        <p:tgtEl>
                                          <p:spTgt spid="8">
                                            <p:graphicEl>
                                              <a:dgm id="{3C3C849D-2C75-4557-8179-ED171745D4B1}"/>
                                            </p:graphic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graphicEl>
                                              <a:dgm id="{3C3C849D-2C75-4557-8179-ED171745D4B1}"/>
                                            </p:graphic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graphicEl>
                                              <a:dgm id="{3C3C849D-2C75-4557-8179-ED171745D4B1}"/>
                                            </p:graphic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graphicEl>
                                              <a:dgm id="{3C3C849D-2C75-4557-8179-ED171745D4B1}"/>
                                            </p:graphic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graphicEl>
                                              <a:dgm id="{3C3C849D-2C75-4557-8179-ED171745D4B1}"/>
                                            </p:graphic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graphicEl>
                                              <a:dgm id="{3C3C849D-2C75-4557-8179-ED171745D4B1}"/>
                                            </p:graphicEl>
                                          </p:spTgt>
                                        </p:tgtEl>
                                      </p:cBhvr>
                                      <p:to x="100000" y="60000"/>
                                    </p:animScale>
                                    <p:animScale>
                                      <p:cBhvr>
                                        <p:cTn id="39" dur="166" decel="50000">
                                          <p:stCondLst>
                                            <p:cond delay="676"/>
                                          </p:stCondLst>
                                        </p:cTn>
                                        <p:tgtEl>
                                          <p:spTgt spid="8">
                                            <p:graphicEl>
                                              <a:dgm id="{3C3C849D-2C75-4557-8179-ED171745D4B1}"/>
                                            </p:graphicEl>
                                          </p:spTgt>
                                        </p:tgtEl>
                                      </p:cBhvr>
                                      <p:to x="100000" y="100000"/>
                                    </p:animScale>
                                    <p:animScale>
                                      <p:cBhvr>
                                        <p:cTn id="40" dur="26">
                                          <p:stCondLst>
                                            <p:cond delay="1312"/>
                                          </p:stCondLst>
                                        </p:cTn>
                                        <p:tgtEl>
                                          <p:spTgt spid="8">
                                            <p:graphicEl>
                                              <a:dgm id="{3C3C849D-2C75-4557-8179-ED171745D4B1}"/>
                                            </p:graphicEl>
                                          </p:spTgt>
                                        </p:tgtEl>
                                      </p:cBhvr>
                                      <p:to x="100000" y="80000"/>
                                    </p:animScale>
                                    <p:animScale>
                                      <p:cBhvr>
                                        <p:cTn id="41" dur="166" decel="50000">
                                          <p:stCondLst>
                                            <p:cond delay="1338"/>
                                          </p:stCondLst>
                                        </p:cTn>
                                        <p:tgtEl>
                                          <p:spTgt spid="8">
                                            <p:graphicEl>
                                              <a:dgm id="{3C3C849D-2C75-4557-8179-ED171745D4B1}"/>
                                            </p:graphicEl>
                                          </p:spTgt>
                                        </p:tgtEl>
                                      </p:cBhvr>
                                      <p:to x="100000" y="100000"/>
                                    </p:animScale>
                                    <p:animScale>
                                      <p:cBhvr>
                                        <p:cTn id="42" dur="26">
                                          <p:stCondLst>
                                            <p:cond delay="1642"/>
                                          </p:stCondLst>
                                        </p:cTn>
                                        <p:tgtEl>
                                          <p:spTgt spid="8">
                                            <p:graphicEl>
                                              <a:dgm id="{3C3C849D-2C75-4557-8179-ED171745D4B1}"/>
                                            </p:graphicEl>
                                          </p:spTgt>
                                        </p:tgtEl>
                                      </p:cBhvr>
                                      <p:to x="100000" y="90000"/>
                                    </p:animScale>
                                    <p:animScale>
                                      <p:cBhvr>
                                        <p:cTn id="43" dur="166" decel="50000">
                                          <p:stCondLst>
                                            <p:cond delay="1668"/>
                                          </p:stCondLst>
                                        </p:cTn>
                                        <p:tgtEl>
                                          <p:spTgt spid="8">
                                            <p:graphicEl>
                                              <a:dgm id="{3C3C849D-2C75-4557-8179-ED171745D4B1}"/>
                                            </p:graphicEl>
                                          </p:spTgt>
                                        </p:tgtEl>
                                      </p:cBhvr>
                                      <p:to x="100000" y="100000"/>
                                    </p:animScale>
                                    <p:animScale>
                                      <p:cBhvr>
                                        <p:cTn id="44" dur="26">
                                          <p:stCondLst>
                                            <p:cond delay="1808"/>
                                          </p:stCondLst>
                                        </p:cTn>
                                        <p:tgtEl>
                                          <p:spTgt spid="8">
                                            <p:graphicEl>
                                              <a:dgm id="{3C3C849D-2C75-4557-8179-ED171745D4B1}"/>
                                            </p:graphicEl>
                                          </p:spTgt>
                                        </p:tgtEl>
                                      </p:cBhvr>
                                      <p:to x="100000" y="95000"/>
                                    </p:animScale>
                                    <p:animScale>
                                      <p:cBhvr>
                                        <p:cTn id="45" dur="166" decel="50000">
                                          <p:stCondLst>
                                            <p:cond delay="1834"/>
                                          </p:stCondLst>
                                        </p:cTn>
                                        <p:tgtEl>
                                          <p:spTgt spid="8">
                                            <p:graphicEl>
                                              <a:dgm id="{3C3C849D-2C75-4557-8179-ED171745D4B1}"/>
                                            </p:graphicEl>
                                          </p:spTgt>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8">
                                            <p:graphicEl>
                                              <a:dgm id="{3C6AAB86-FF00-4412-8B6C-13AA7242AA7F}"/>
                                            </p:graphicEl>
                                          </p:spTgt>
                                        </p:tgtEl>
                                        <p:attrNameLst>
                                          <p:attrName>style.visibility</p:attrName>
                                        </p:attrNameLst>
                                      </p:cBhvr>
                                      <p:to>
                                        <p:strVal val="visible"/>
                                      </p:to>
                                    </p:set>
                                    <p:animEffect transition="in" filter="wipe(down)">
                                      <p:cBhvr>
                                        <p:cTn id="48" dur="580">
                                          <p:stCondLst>
                                            <p:cond delay="0"/>
                                          </p:stCondLst>
                                        </p:cTn>
                                        <p:tgtEl>
                                          <p:spTgt spid="8">
                                            <p:graphicEl>
                                              <a:dgm id="{3C6AAB86-FF00-4412-8B6C-13AA7242AA7F}"/>
                                            </p:graphicEl>
                                          </p:spTgt>
                                        </p:tgtEl>
                                      </p:cBhvr>
                                    </p:animEffect>
                                    <p:anim calcmode="lin" valueType="num">
                                      <p:cBhvr>
                                        <p:cTn id="49" dur="1822" tmFilter="0,0; 0.14,0.36; 0.43,0.73; 0.71,0.91; 1.0,1.0">
                                          <p:stCondLst>
                                            <p:cond delay="0"/>
                                          </p:stCondLst>
                                        </p:cTn>
                                        <p:tgtEl>
                                          <p:spTgt spid="8">
                                            <p:graphicEl>
                                              <a:dgm id="{3C6AAB86-FF00-4412-8B6C-13AA7242AA7F}"/>
                                            </p:graphic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8">
                                            <p:graphicEl>
                                              <a:dgm id="{3C6AAB86-FF00-4412-8B6C-13AA7242AA7F}"/>
                                            </p:graphic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8">
                                            <p:graphicEl>
                                              <a:dgm id="{3C6AAB86-FF00-4412-8B6C-13AA7242AA7F}"/>
                                            </p:graphic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8">
                                            <p:graphicEl>
                                              <a:dgm id="{3C6AAB86-FF00-4412-8B6C-13AA7242AA7F}"/>
                                            </p:graphic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8">
                                            <p:graphicEl>
                                              <a:dgm id="{3C6AAB86-FF00-4412-8B6C-13AA7242AA7F}"/>
                                            </p:graphic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8">
                                            <p:graphicEl>
                                              <a:dgm id="{3C6AAB86-FF00-4412-8B6C-13AA7242AA7F}"/>
                                            </p:graphicEl>
                                          </p:spTgt>
                                        </p:tgtEl>
                                      </p:cBhvr>
                                      <p:to x="100000" y="60000"/>
                                    </p:animScale>
                                    <p:animScale>
                                      <p:cBhvr>
                                        <p:cTn id="55" dur="166" decel="50000">
                                          <p:stCondLst>
                                            <p:cond delay="676"/>
                                          </p:stCondLst>
                                        </p:cTn>
                                        <p:tgtEl>
                                          <p:spTgt spid="8">
                                            <p:graphicEl>
                                              <a:dgm id="{3C6AAB86-FF00-4412-8B6C-13AA7242AA7F}"/>
                                            </p:graphicEl>
                                          </p:spTgt>
                                        </p:tgtEl>
                                      </p:cBhvr>
                                      <p:to x="100000" y="100000"/>
                                    </p:animScale>
                                    <p:animScale>
                                      <p:cBhvr>
                                        <p:cTn id="56" dur="26">
                                          <p:stCondLst>
                                            <p:cond delay="1312"/>
                                          </p:stCondLst>
                                        </p:cTn>
                                        <p:tgtEl>
                                          <p:spTgt spid="8">
                                            <p:graphicEl>
                                              <a:dgm id="{3C6AAB86-FF00-4412-8B6C-13AA7242AA7F}"/>
                                            </p:graphicEl>
                                          </p:spTgt>
                                        </p:tgtEl>
                                      </p:cBhvr>
                                      <p:to x="100000" y="80000"/>
                                    </p:animScale>
                                    <p:animScale>
                                      <p:cBhvr>
                                        <p:cTn id="57" dur="166" decel="50000">
                                          <p:stCondLst>
                                            <p:cond delay="1338"/>
                                          </p:stCondLst>
                                        </p:cTn>
                                        <p:tgtEl>
                                          <p:spTgt spid="8">
                                            <p:graphicEl>
                                              <a:dgm id="{3C6AAB86-FF00-4412-8B6C-13AA7242AA7F}"/>
                                            </p:graphicEl>
                                          </p:spTgt>
                                        </p:tgtEl>
                                      </p:cBhvr>
                                      <p:to x="100000" y="100000"/>
                                    </p:animScale>
                                    <p:animScale>
                                      <p:cBhvr>
                                        <p:cTn id="58" dur="26">
                                          <p:stCondLst>
                                            <p:cond delay="1642"/>
                                          </p:stCondLst>
                                        </p:cTn>
                                        <p:tgtEl>
                                          <p:spTgt spid="8">
                                            <p:graphicEl>
                                              <a:dgm id="{3C6AAB86-FF00-4412-8B6C-13AA7242AA7F}"/>
                                            </p:graphicEl>
                                          </p:spTgt>
                                        </p:tgtEl>
                                      </p:cBhvr>
                                      <p:to x="100000" y="90000"/>
                                    </p:animScale>
                                    <p:animScale>
                                      <p:cBhvr>
                                        <p:cTn id="59" dur="166" decel="50000">
                                          <p:stCondLst>
                                            <p:cond delay="1668"/>
                                          </p:stCondLst>
                                        </p:cTn>
                                        <p:tgtEl>
                                          <p:spTgt spid="8">
                                            <p:graphicEl>
                                              <a:dgm id="{3C6AAB86-FF00-4412-8B6C-13AA7242AA7F}"/>
                                            </p:graphicEl>
                                          </p:spTgt>
                                        </p:tgtEl>
                                      </p:cBhvr>
                                      <p:to x="100000" y="100000"/>
                                    </p:animScale>
                                    <p:animScale>
                                      <p:cBhvr>
                                        <p:cTn id="60" dur="26">
                                          <p:stCondLst>
                                            <p:cond delay="1808"/>
                                          </p:stCondLst>
                                        </p:cTn>
                                        <p:tgtEl>
                                          <p:spTgt spid="8">
                                            <p:graphicEl>
                                              <a:dgm id="{3C6AAB86-FF00-4412-8B6C-13AA7242AA7F}"/>
                                            </p:graphicEl>
                                          </p:spTgt>
                                        </p:tgtEl>
                                      </p:cBhvr>
                                      <p:to x="100000" y="95000"/>
                                    </p:animScale>
                                    <p:animScale>
                                      <p:cBhvr>
                                        <p:cTn id="61" dur="166" decel="50000">
                                          <p:stCondLst>
                                            <p:cond delay="1834"/>
                                          </p:stCondLst>
                                        </p:cTn>
                                        <p:tgtEl>
                                          <p:spTgt spid="8">
                                            <p:graphicEl>
                                              <a:dgm id="{3C6AAB86-FF00-4412-8B6C-13AA7242AA7F}"/>
                                            </p:graphic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8">
                                            <p:graphicEl>
                                              <a:dgm id="{D1FAD625-C5CB-4049-B7EB-2FDED27812AA}"/>
                                            </p:graphicEl>
                                          </p:spTgt>
                                        </p:tgtEl>
                                        <p:attrNameLst>
                                          <p:attrName>style.visibility</p:attrName>
                                        </p:attrNameLst>
                                      </p:cBhvr>
                                      <p:to>
                                        <p:strVal val="visible"/>
                                      </p:to>
                                    </p:set>
                                    <p:animEffect transition="in" filter="wipe(down)">
                                      <p:cBhvr>
                                        <p:cTn id="66" dur="580">
                                          <p:stCondLst>
                                            <p:cond delay="0"/>
                                          </p:stCondLst>
                                        </p:cTn>
                                        <p:tgtEl>
                                          <p:spTgt spid="8">
                                            <p:graphicEl>
                                              <a:dgm id="{D1FAD625-C5CB-4049-B7EB-2FDED27812AA}"/>
                                            </p:graphicEl>
                                          </p:spTgt>
                                        </p:tgtEl>
                                      </p:cBhvr>
                                    </p:animEffect>
                                    <p:anim calcmode="lin" valueType="num">
                                      <p:cBhvr>
                                        <p:cTn id="67" dur="1822" tmFilter="0,0; 0.14,0.36; 0.43,0.73; 0.71,0.91; 1.0,1.0">
                                          <p:stCondLst>
                                            <p:cond delay="0"/>
                                          </p:stCondLst>
                                        </p:cTn>
                                        <p:tgtEl>
                                          <p:spTgt spid="8">
                                            <p:graphicEl>
                                              <a:dgm id="{D1FAD625-C5CB-4049-B7EB-2FDED27812AA}"/>
                                            </p:graphic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8">
                                            <p:graphicEl>
                                              <a:dgm id="{D1FAD625-C5CB-4049-B7EB-2FDED27812AA}"/>
                                            </p:graphic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8">
                                            <p:graphicEl>
                                              <a:dgm id="{D1FAD625-C5CB-4049-B7EB-2FDED27812AA}"/>
                                            </p:graphic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8">
                                            <p:graphicEl>
                                              <a:dgm id="{D1FAD625-C5CB-4049-B7EB-2FDED27812AA}"/>
                                            </p:graphic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8">
                                            <p:graphicEl>
                                              <a:dgm id="{D1FAD625-C5CB-4049-B7EB-2FDED27812AA}"/>
                                            </p:graphic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8">
                                            <p:graphicEl>
                                              <a:dgm id="{D1FAD625-C5CB-4049-B7EB-2FDED27812AA}"/>
                                            </p:graphicEl>
                                          </p:spTgt>
                                        </p:tgtEl>
                                      </p:cBhvr>
                                      <p:to x="100000" y="60000"/>
                                    </p:animScale>
                                    <p:animScale>
                                      <p:cBhvr>
                                        <p:cTn id="73" dur="166" decel="50000">
                                          <p:stCondLst>
                                            <p:cond delay="676"/>
                                          </p:stCondLst>
                                        </p:cTn>
                                        <p:tgtEl>
                                          <p:spTgt spid="8">
                                            <p:graphicEl>
                                              <a:dgm id="{D1FAD625-C5CB-4049-B7EB-2FDED27812AA}"/>
                                            </p:graphicEl>
                                          </p:spTgt>
                                        </p:tgtEl>
                                      </p:cBhvr>
                                      <p:to x="100000" y="100000"/>
                                    </p:animScale>
                                    <p:animScale>
                                      <p:cBhvr>
                                        <p:cTn id="74" dur="26">
                                          <p:stCondLst>
                                            <p:cond delay="1312"/>
                                          </p:stCondLst>
                                        </p:cTn>
                                        <p:tgtEl>
                                          <p:spTgt spid="8">
                                            <p:graphicEl>
                                              <a:dgm id="{D1FAD625-C5CB-4049-B7EB-2FDED27812AA}"/>
                                            </p:graphicEl>
                                          </p:spTgt>
                                        </p:tgtEl>
                                      </p:cBhvr>
                                      <p:to x="100000" y="80000"/>
                                    </p:animScale>
                                    <p:animScale>
                                      <p:cBhvr>
                                        <p:cTn id="75" dur="166" decel="50000">
                                          <p:stCondLst>
                                            <p:cond delay="1338"/>
                                          </p:stCondLst>
                                        </p:cTn>
                                        <p:tgtEl>
                                          <p:spTgt spid="8">
                                            <p:graphicEl>
                                              <a:dgm id="{D1FAD625-C5CB-4049-B7EB-2FDED27812AA}"/>
                                            </p:graphicEl>
                                          </p:spTgt>
                                        </p:tgtEl>
                                      </p:cBhvr>
                                      <p:to x="100000" y="100000"/>
                                    </p:animScale>
                                    <p:animScale>
                                      <p:cBhvr>
                                        <p:cTn id="76" dur="26">
                                          <p:stCondLst>
                                            <p:cond delay="1642"/>
                                          </p:stCondLst>
                                        </p:cTn>
                                        <p:tgtEl>
                                          <p:spTgt spid="8">
                                            <p:graphicEl>
                                              <a:dgm id="{D1FAD625-C5CB-4049-B7EB-2FDED27812AA}"/>
                                            </p:graphicEl>
                                          </p:spTgt>
                                        </p:tgtEl>
                                      </p:cBhvr>
                                      <p:to x="100000" y="90000"/>
                                    </p:animScale>
                                    <p:animScale>
                                      <p:cBhvr>
                                        <p:cTn id="77" dur="166" decel="50000">
                                          <p:stCondLst>
                                            <p:cond delay="1668"/>
                                          </p:stCondLst>
                                        </p:cTn>
                                        <p:tgtEl>
                                          <p:spTgt spid="8">
                                            <p:graphicEl>
                                              <a:dgm id="{D1FAD625-C5CB-4049-B7EB-2FDED27812AA}"/>
                                            </p:graphicEl>
                                          </p:spTgt>
                                        </p:tgtEl>
                                      </p:cBhvr>
                                      <p:to x="100000" y="100000"/>
                                    </p:animScale>
                                    <p:animScale>
                                      <p:cBhvr>
                                        <p:cTn id="78" dur="26">
                                          <p:stCondLst>
                                            <p:cond delay="1808"/>
                                          </p:stCondLst>
                                        </p:cTn>
                                        <p:tgtEl>
                                          <p:spTgt spid="8">
                                            <p:graphicEl>
                                              <a:dgm id="{D1FAD625-C5CB-4049-B7EB-2FDED27812AA}"/>
                                            </p:graphicEl>
                                          </p:spTgt>
                                        </p:tgtEl>
                                      </p:cBhvr>
                                      <p:to x="100000" y="95000"/>
                                    </p:animScale>
                                    <p:animScale>
                                      <p:cBhvr>
                                        <p:cTn id="79" dur="166" decel="50000">
                                          <p:stCondLst>
                                            <p:cond delay="1834"/>
                                          </p:stCondLst>
                                        </p:cTn>
                                        <p:tgtEl>
                                          <p:spTgt spid="8">
                                            <p:graphicEl>
                                              <a:dgm id="{D1FAD625-C5CB-4049-B7EB-2FDED27812AA}"/>
                                            </p:graphicEl>
                                          </p:spTgt>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8">
                                            <p:graphicEl>
                                              <a:dgm id="{95FC567B-0E3A-4D63-8A02-84562277FE0F}"/>
                                            </p:graphicEl>
                                          </p:spTgt>
                                        </p:tgtEl>
                                        <p:attrNameLst>
                                          <p:attrName>style.visibility</p:attrName>
                                        </p:attrNameLst>
                                      </p:cBhvr>
                                      <p:to>
                                        <p:strVal val="visible"/>
                                      </p:to>
                                    </p:set>
                                    <p:animEffect transition="in" filter="wipe(down)">
                                      <p:cBhvr>
                                        <p:cTn id="84" dur="580">
                                          <p:stCondLst>
                                            <p:cond delay="0"/>
                                          </p:stCondLst>
                                        </p:cTn>
                                        <p:tgtEl>
                                          <p:spTgt spid="8">
                                            <p:graphicEl>
                                              <a:dgm id="{95FC567B-0E3A-4D63-8A02-84562277FE0F}"/>
                                            </p:graphicEl>
                                          </p:spTgt>
                                        </p:tgtEl>
                                      </p:cBhvr>
                                    </p:animEffect>
                                    <p:anim calcmode="lin" valueType="num">
                                      <p:cBhvr>
                                        <p:cTn id="85" dur="1822" tmFilter="0,0; 0.14,0.36; 0.43,0.73; 0.71,0.91; 1.0,1.0">
                                          <p:stCondLst>
                                            <p:cond delay="0"/>
                                          </p:stCondLst>
                                        </p:cTn>
                                        <p:tgtEl>
                                          <p:spTgt spid="8">
                                            <p:graphicEl>
                                              <a:dgm id="{95FC567B-0E3A-4D63-8A02-84562277FE0F}"/>
                                            </p:graphicEl>
                                          </p:spTgt>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8">
                                            <p:graphicEl>
                                              <a:dgm id="{95FC567B-0E3A-4D63-8A02-84562277FE0F}"/>
                                            </p:graphicEl>
                                          </p:spTgt>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8">
                                            <p:graphicEl>
                                              <a:dgm id="{95FC567B-0E3A-4D63-8A02-84562277FE0F}"/>
                                            </p:graphicEl>
                                          </p:spTgt>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8">
                                            <p:graphicEl>
                                              <a:dgm id="{95FC567B-0E3A-4D63-8A02-84562277FE0F}"/>
                                            </p:graphicEl>
                                          </p:spTgt>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8">
                                            <p:graphicEl>
                                              <a:dgm id="{95FC567B-0E3A-4D63-8A02-84562277FE0F}"/>
                                            </p:graphicEl>
                                          </p:spTgt>
                                        </p:tgtEl>
                                        <p:attrNameLst>
                                          <p:attrName>ppt_y</p:attrName>
                                        </p:attrNameLst>
                                      </p:cBhvr>
                                      <p:tavLst>
                                        <p:tav tm="0" fmla="#ppt_y-sin(pi*$)/81">
                                          <p:val>
                                            <p:fltVal val="0"/>
                                          </p:val>
                                        </p:tav>
                                        <p:tav tm="100000">
                                          <p:val>
                                            <p:fltVal val="1"/>
                                          </p:val>
                                        </p:tav>
                                      </p:tavLst>
                                    </p:anim>
                                    <p:animScale>
                                      <p:cBhvr>
                                        <p:cTn id="90" dur="26">
                                          <p:stCondLst>
                                            <p:cond delay="650"/>
                                          </p:stCondLst>
                                        </p:cTn>
                                        <p:tgtEl>
                                          <p:spTgt spid="8">
                                            <p:graphicEl>
                                              <a:dgm id="{95FC567B-0E3A-4D63-8A02-84562277FE0F}"/>
                                            </p:graphicEl>
                                          </p:spTgt>
                                        </p:tgtEl>
                                      </p:cBhvr>
                                      <p:to x="100000" y="60000"/>
                                    </p:animScale>
                                    <p:animScale>
                                      <p:cBhvr>
                                        <p:cTn id="91" dur="166" decel="50000">
                                          <p:stCondLst>
                                            <p:cond delay="676"/>
                                          </p:stCondLst>
                                        </p:cTn>
                                        <p:tgtEl>
                                          <p:spTgt spid="8">
                                            <p:graphicEl>
                                              <a:dgm id="{95FC567B-0E3A-4D63-8A02-84562277FE0F}"/>
                                            </p:graphicEl>
                                          </p:spTgt>
                                        </p:tgtEl>
                                      </p:cBhvr>
                                      <p:to x="100000" y="100000"/>
                                    </p:animScale>
                                    <p:animScale>
                                      <p:cBhvr>
                                        <p:cTn id="92" dur="26">
                                          <p:stCondLst>
                                            <p:cond delay="1312"/>
                                          </p:stCondLst>
                                        </p:cTn>
                                        <p:tgtEl>
                                          <p:spTgt spid="8">
                                            <p:graphicEl>
                                              <a:dgm id="{95FC567B-0E3A-4D63-8A02-84562277FE0F}"/>
                                            </p:graphicEl>
                                          </p:spTgt>
                                        </p:tgtEl>
                                      </p:cBhvr>
                                      <p:to x="100000" y="80000"/>
                                    </p:animScale>
                                    <p:animScale>
                                      <p:cBhvr>
                                        <p:cTn id="93" dur="166" decel="50000">
                                          <p:stCondLst>
                                            <p:cond delay="1338"/>
                                          </p:stCondLst>
                                        </p:cTn>
                                        <p:tgtEl>
                                          <p:spTgt spid="8">
                                            <p:graphicEl>
                                              <a:dgm id="{95FC567B-0E3A-4D63-8A02-84562277FE0F}"/>
                                            </p:graphicEl>
                                          </p:spTgt>
                                        </p:tgtEl>
                                      </p:cBhvr>
                                      <p:to x="100000" y="100000"/>
                                    </p:animScale>
                                    <p:animScale>
                                      <p:cBhvr>
                                        <p:cTn id="94" dur="26">
                                          <p:stCondLst>
                                            <p:cond delay="1642"/>
                                          </p:stCondLst>
                                        </p:cTn>
                                        <p:tgtEl>
                                          <p:spTgt spid="8">
                                            <p:graphicEl>
                                              <a:dgm id="{95FC567B-0E3A-4D63-8A02-84562277FE0F}"/>
                                            </p:graphicEl>
                                          </p:spTgt>
                                        </p:tgtEl>
                                      </p:cBhvr>
                                      <p:to x="100000" y="90000"/>
                                    </p:animScale>
                                    <p:animScale>
                                      <p:cBhvr>
                                        <p:cTn id="95" dur="166" decel="50000">
                                          <p:stCondLst>
                                            <p:cond delay="1668"/>
                                          </p:stCondLst>
                                        </p:cTn>
                                        <p:tgtEl>
                                          <p:spTgt spid="8">
                                            <p:graphicEl>
                                              <a:dgm id="{95FC567B-0E3A-4D63-8A02-84562277FE0F}"/>
                                            </p:graphicEl>
                                          </p:spTgt>
                                        </p:tgtEl>
                                      </p:cBhvr>
                                      <p:to x="100000" y="100000"/>
                                    </p:animScale>
                                    <p:animScale>
                                      <p:cBhvr>
                                        <p:cTn id="96" dur="26">
                                          <p:stCondLst>
                                            <p:cond delay="1808"/>
                                          </p:stCondLst>
                                        </p:cTn>
                                        <p:tgtEl>
                                          <p:spTgt spid="8">
                                            <p:graphicEl>
                                              <a:dgm id="{95FC567B-0E3A-4D63-8A02-84562277FE0F}"/>
                                            </p:graphicEl>
                                          </p:spTgt>
                                        </p:tgtEl>
                                      </p:cBhvr>
                                      <p:to x="100000" y="95000"/>
                                    </p:animScale>
                                    <p:animScale>
                                      <p:cBhvr>
                                        <p:cTn id="97" dur="166" decel="50000">
                                          <p:stCondLst>
                                            <p:cond delay="1834"/>
                                          </p:stCondLst>
                                        </p:cTn>
                                        <p:tgtEl>
                                          <p:spTgt spid="8">
                                            <p:graphicEl>
                                              <a:dgm id="{95FC567B-0E3A-4D63-8A02-84562277FE0F}"/>
                                            </p:graphicEl>
                                          </p:spTgt>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8">
                                            <p:graphicEl>
                                              <a:dgm id="{8997E16B-6C69-42A6-B548-B515D76F701F}"/>
                                            </p:graphicEl>
                                          </p:spTgt>
                                        </p:tgtEl>
                                        <p:attrNameLst>
                                          <p:attrName>style.visibility</p:attrName>
                                        </p:attrNameLst>
                                      </p:cBhvr>
                                      <p:to>
                                        <p:strVal val="visible"/>
                                      </p:to>
                                    </p:set>
                                    <p:animEffect transition="in" filter="wipe(down)">
                                      <p:cBhvr>
                                        <p:cTn id="102" dur="580">
                                          <p:stCondLst>
                                            <p:cond delay="0"/>
                                          </p:stCondLst>
                                        </p:cTn>
                                        <p:tgtEl>
                                          <p:spTgt spid="8">
                                            <p:graphicEl>
                                              <a:dgm id="{8997E16B-6C69-42A6-B548-B515D76F701F}"/>
                                            </p:graphicEl>
                                          </p:spTgt>
                                        </p:tgtEl>
                                      </p:cBhvr>
                                    </p:animEffect>
                                    <p:anim calcmode="lin" valueType="num">
                                      <p:cBhvr>
                                        <p:cTn id="103" dur="1822" tmFilter="0,0; 0.14,0.36; 0.43,0.73; 0.71,0.91; 1.0,1.0">
                                          <p:stCondLst>
                                            <p:cond delay="0"/>
                                          </p:stCondLst>
                                        </p:cTn>
                                        <p:tgtEl>
                                          <p:spTgt spid="8">
                                            <p:graphicEl>
                                              <a:dgm id="{8997E16B-6C69-42A6-B548-B515D76F701F}"/>
                                            </p:graphicEl>
                                          </p:spTgt>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8">
                                            <p:graphicEl>
                                              <a:dgm id="{8997E16B-6C69-42A6-B548-B515D76F701F}"/>
                                            </p:graphicEl>
                                          </p:spTgt>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8">
                                            <p:graphicEl>
                                              <a:dgm id="{8997E16B-6C69-42A6-B548-B515D76F701F}"/>
                                            </p:graphicEl>
                                          </p:spTgt>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8">
                                            <p:graphicEl>
                                              <a:dgm id="{8997E16B-6C69-42A6-B548-B515D76F701F}"/>
                                            </p:graphicEl>
                                          </p:spTgt>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8">
                                            <p:graphicEl>
                                              <a:dgm id="{8997E16B-6C69-42A6-B548-B515D76F701F}"/>
                                            </p:graphicEl>
                                          </p:spTgt>
                                        </p:tgtEl>
                                        <p:attrNameLst>
                                          <p:attrName>ppt_y</p:attrName>
                                        </p:attrNameLst>
                                      </p:cBhvr>
                                      <p:tavLst>
                                        <p:tav tm="0" fmla="#ppt_y-sin(pi*$)/81">
                                          <p:val>
                                            <p:fltVal val="0"/>
                                          </p:val>
                                        </p:tav>
                                        <p:tav tm="100000">
                                          <p:val>
                                            <p:fltVal val="1"/>
                                          </p:val>
                                        </p:tav>
                                      </p:tavLst>
                                    </p:anim>
                                    <p:animScale>
                                      <p:cBhvr>
                                        <p:cTn id="108" dur="26">
                                          <p:stCondLst>
                                            <p:cond delay="650"/>
                                          </p:stCondLst>
                                        </p:cTn>
                                        <p:tgtEl>
                                          <p:spTgt spid="8">
                                            <p:graphicEl>
                                              <a:dgm id="{8997E16B-6C69-42A6-B548-B515D76F701F}"/>
                                            </p:graphicEl>
                                          </p:spTgt>
                                        </p:tgtEl>
                                      </p:cBhvr>
                                      <p:to x="100000" y="60000"/>
                                    </p:animScale>
                                    <p:animScale>
                                      <p:cBhvr>
                                        <p:cTn id="109" dur="166" decel="50000">
                                          <p:stCondLst>
                                            <p:cond delay="676"/>
                                          </p:stCondLst>
                                        </p:cTn>
                                        <p:tgtEl>
                                          <p:spTgt spid="8">
                                            <p:graphicEl>
                                              <a:dgm id="{8997E16B-6C69-42A6-B548-B515D76F701F}"/>
                                            </p:graphicEl>
                                          </p:spTgt>
                                        </p:tgtEl>
                                      </p:cBhvr>
                                      <p:to x="100000" y="100000"/>
                                    </p:animScale>
                                    <p:animScale>
                                      <p:cBhvr>
                                        <p:cTn id="110" dur="26">
                                          <p:stCondLst>
                                            <p:cond delay="1312"/>
                                          </p:stCondLst>
                                        </p:cTn>
                                        <p:tgtEl>
                                          <p:spTgt spid="8">
                                            <p:graphicEl>
                                              <a:dgm id="{8997E16B-6C69-42A6-B548-B515D76F701F}"/>
                                            </p:graphicEl>
                                          </p:spTgt>
                                        </p:tgtEl>
                                      </p:cBhvr>
                                      <p:to x="100000" y="80000"/>
                                    </p:animScale>
                                    <p:animScale>
                                      <p:cBhvr>
                                        <p:cTn id="111" dur="166" decel="50000">
                                          <p:stCondLst>
                                            <p:cond delay="1338"/>
                                          </p:stCondLst>
                                        </p:cTn>
                                        <p:tgtEl>
                                          <p:spTgt spid="8">
                                            <p:graphicEl>
                                              <a:dgm id="{8997E16B-6C69-42A6-B548-B515D76F701F}"/>
                                            </p:graphicEl>
                                          </p:spTgt>
                                        </p:tgtEl>
                                      </p:cBhvr>
                                      <p:to x="100000" y="100000"/>
                                    </p:animScale>
                                    <p:animScale>
                                      <p:cBhvr>
                                        <p:cTn id="112" dur="26">
                                          <p:stCondLst>
                                            <p:cond delay="1642"/>
                                          </p:stCondLst>
                                        </p:cTn>
                                        <p:tgtEl>
                                          <p:spTgt spid="8">
                                            <p:graphicEl>
                                              <a:dgm id="{8997E16B-6C69-42A6-B548-B515D76F701F}"/>
                                            </p:graphicEl>
                                          </p:spTgt>
                                        </p:tgtEl>
                                      </p:cBhvr>
                                      <p:to x="100000" y="90000"/>
                                    </p:animScale>
                                    <p:animScale>
                                      <p:cBhvr>
                                        <p:cTn id="113" dur="166" decel="50000">
                                          <p:stCondLst>
                                            <p:cond delay="1668"/>
                                          </p:stCondLst>
                                        </p:cTn>
                                        <p:tgtEl>
                                          <p:spTgt spid="8">
                                            <p:graphicEl>
                                              <a:dgm id="{8997E16B-6C69-42A6-B548-B515D76F701F}"/>
                                            </p:graphicEl>
                                          </p:spTgt>
                                        </p:tgtEl>
                                      </p:cBhvr>
                                      <p:to x="100000" y="100000"/>
                                    </p:animScale>
                                    <p:animScale>
                                      <p:cBhvr>
                                        <p:cTn id="114" dur="26">
                                          <p:stCondLst>
                                            <p:cond delay="1808"/>
                                          </p:stCondLst>
                                        </p:cTn>
                                        <p:tgtEl>
                                          <p:spTgt spid="8">
                                            <p:graphicEl>
                                              <a:dgm id="{8997E16B-6C69-42A6-B548-B515D76F701F}"/>
                                            </p:graphicEl>
                                          </p:spTgt>
                                        </p:tgtEl>
                                      </p:cBhvr>
                                      <p:to x="100000" y="95000"/>
                                    </p:animScale>
                                    <p:animScale>
                                      <p:cBhvr>
                                        <p:cTn id="115" dur="166" decel="50000">
                                          <p:stCondLst>
                                            <p:cond delay="1834"/>
                                          </p:stCondLst>
                                        </p:cTn>
                                        <p:tgtEl>
                                          <p:spTgt spid="8">
                                            <p:graphicEl>
                                              <a:dgm id="{8997E16B-6C69-42A6-B548-B515D76F701F}"/>
                                            </p:graphicEl>
                                          </p:spTgt>
                                        </p:tgtEl>
                                      </p:cBhvr>
                                      <p:to x="100000" y="100000"/>
                                    </p:animScale>
                                  </p:childTnLst>
                                </p:cTn>
                              </p:par>
                            </p:childTnLst>
                          </p:cTn>
                        </p:par>
                      </p:childTnLst>
                    </p:cTn>
                  </p:par>
                  <p:par>
                    <p:cTn id="116" fill="hold">
                      <p:stCondLst>
                        <p:cond delay="indefinite"/>
                      </p:stCondLst>
                      <p:childTnLst>
                        <p:par>
                          <p:cTn id="117" fill="hold">
                            <p:stCondLst>
                              <p:cond delay="0"/>
                            </p:stCondLst>
                            <p:childTnLst>
                              <p:par>
                                <p:cTn id="118" presetID="26" presetClass="entr" presetSubtype="0" fill="hold" grpId="0" nodeType="clickEffect">
                                  <p:stCondLst>
                                    <p:cond delay="0"/>
                                  </p:stCondLst>
                                  <p:childTnLst>
                                    <p:set>
                                      <p:cBhvr>
                                        <p:cTn id="119" dur="1" fill="hold">
                                          <p:stCondLst>
                                            <p:cond delay="0"/>
                                          </p:stCondLst>
                                        </p:cTn>
                                        <p:tgtEl>
                                          <p:spTgt spid="8">
                                            <p:graphicEl>
                                              <a:dgm id="{3F174B79-082E-44D7-8B63-831AF8B3717B}"/>
                                            </p:graphicEl>
                                          </p:spTgt>
                                        </p:tgtEl>
                                        <p:attrNameLst>
                                          <p:attrName>style.visibility</p:attrName>
                                        </p:attrNameLst>
                                      </p:cBhvr>
                                      <p:to>
                                        <p:strVal val="visible"/>
                                      </p:to>
                                    </p:set>
                                    <p:animEffect transition="in" filter="wipe(down)">
                                      <p:cBhvr>
                                        <p:cTn id="120" dur="580">
                                          <p:stCondLst>
                                            <p:cond delay="0"/>
                                          </p:stCondLst>
                                        </p:cTn>
                                        <p:tgtEl>
                                          <p:spTgt spid="8">
                                            <p:graphicEl>
                                              <a:dgm id="{3F174B79-082E-44D7-8B63-831AF8B3717B}"/>
                                            </p:graphicEl>
                                          </p:spTgt>
                                        </p:tgtEl>
                                      </p:cBhvr>
                                    </p:animEffect>
                                    <p:anim calcmode="lin" valueType="num">
                                      <p:cBhvr>
                                        <p:cTn id="121" dur="1822" tmFilter="0,0; 0.14,0.36; 0.43,0.73; 0.71,0.91; 1.0,1.0">
                                          <p:stCondLst>
                                            <p:cond delay="0"/>
                                          </p:stCondLst>
                                        </p:cTn>
                                        <p:tgtEl>
                                          <p:spTgt spid="8">
                                            <p:graphicEl>
                                              <a:dgm id="{3F174B79-082E-44D7-8B63-831AF8B3717B}"/>
                                            </p:graphicEl>
                                          </p:spTgt>
                                        </p:tgtEl>
                                        <p:attrNameLst>
                                          <p:attrName>ppt_x</p:attrName>
                                        </p:attrNameLst>
                                      </p:cBhvr>
                                      <p:tavLst>
                                        <p:tav tm="0">
                                          <p:val>
                                            <p:strVal val="#ppt_x-0.25"/>
                                          </p:val>
                                        </p:tav>
                                        <p:tav tm="100000">
                                          <p:val>
                                            <p:strVal val="#ppt_x"/>
                                          </p:val>
                                        </p:tav>
                                      </p:tavLst>
                                    </p:anim>
                                    <p:anim calcmode="lin" valueType="num">
                                      <p:cBhvr>
                                        <p:cTn id="122" dur="664" tmFilter="0.0,0.0; 0.25,0.07; 0.50,0.2; 0.75,0.467; 1.0,1.0">
                                          <p:stCondLst>
                                            <p:cond delay="0"/>
                                          </p:stCondLst>
                                        </p:cTn>
                                        <p:tgtEl>
                                          <p:spTgt spid="8">
                                            <p:graphicEl>
                                              <a:dgm id="{3F174B79-082E-44D7-8B63-831AF8B3717B}"/>
                                            </p:graphicEl>
                                          </p:spTgt>
                                        </p:tgtEl>
                                        <p:attrNameLst>
                                          <p:attrName>ppt_y</p:attrName>
                                        </p:attrNameLst>
                                      </p:cBhvr>
                                      <p:tavLst>
                                        <p:tav tm="0" fmla="#ppt_y-sin(pi*$)/3">
                                          <p:val>
                                            <p:fltVal val="0.5"/>
                                          </p:val>
                                        </p:tav>
                                        <p:tav tm="100000">
                                          <p:val>
                                            <p:fltVal val="1"/>
                                          </p:val>
                                        </p:tav>
                                      </p:tavLst>
                                    </p:anim>
                                    <p:anim calcmode="lin" valueType="num">
                                      <p:cBhvr>
                                        <p:cTn id="123" dur="664" tmFilter="0, 0; 0.125,0.2665; 0.25,0.4; 0.375,0.465; 0.5,0.5;  0.625,0.535; 0.75,0.6; 0.875,0.7335; 1,1">
                                          <p:stCondLst>
                                            <p:cond delay="664"/>
                                          </p:stCondLst>
                                        </p:cTn>
                                        <p:tgtEl>
                                          <p:spTgt spid="8">
                                            <p:graphicEl>
                                              <a:dgm id="{3F174B79-082E-44D7-8B63-831AF8B3717B}"/>
                                            </p:graphicEl>
                                          </p:spTgt>
                                        </p:tgtEl>
                                        <p:attrNameLst>
                                          <p:attrName>ppt_y</p:attrName>
                                        </p:attrNameLst>
                                      </p:cBhvr>
                                      <p:tavLst>
                                        <p:tav tm="0" fmla="#ppt_y-sin(pi*$)/9">
                                          <p:val>
                                            <p:fltVal val="0"/>
                                          </p:val>
                                        </p:tav>
                                        <p:tav tm="100000">
                                          <p:val>
                                            <p:fltVal val="1"/>
                                          </p:val>
                                        </p:tav>
                                      </p:tavLst>
                                    </p:anim>
                                    <p:anim calcmode="lin" valueType="num">
                                      <p:cBhvr>
                                        <p:cTn id="124" dur="332" tmFilter="0, 0; 0.125,0.2665; 0.25,0.4; 0.375,0.465; 0.5,0.5;  0.625,0.535; 0.75,0.6; 0.875,0.7335; 1,1">
                                          <p:stCondLst>
                                            <p:cond delay="1324"/>
                                          </p:stCondLst>
                                        </p:cTn>
                                        <p:tgtEl>
                                          <p:spTgt spid="8">
                                            <p:graphicEl>
                                              <a:dgm id="{3F174B79-082E-44D7-8B63-831AF8B3717B}"/>
                                            </p:graphicEl>
                                          </p:spTgt>
                                        </p:tgtEl>
                                        <p:attrNameLst>
                                          <p:attrName>ppt_y</p:attrName>
                                        </p:attrNameLst>
                                      </p:cBhvr>
                                      <p:tavLst>
                                        <p:tav tm="0" fmla="#ppt_y-sin(pi*$)/27">
                                          <p:val>
                                            <p:fltVal val="0"/>
                                          </p:val>
                                        </p:tav>
                                        <p:tav tm="100000">
                                          <p:val>
                                            <p:fltVal val="1"/>
                                          </p:val>
                                        </p:tav>
                                      </p:tavLst>
                                    </p:anim>
                                    <p:anim calcmode="lin" valueType="num">
                                      <p:cBhvr>
                                        <p:cTn id="125" dur="164" tmFilter="0, 0; 0.125,0.2665; 0.25,0.4; 0.375,0.465; 0.5,0.5;  0.625,0.535; 0.75,0.6; 0.875,0.7335; 1,1">
                                          <p:stCondLst>
                                            <p:cond delay="1656"/>
                                          </p:stCondLst>
                                        </p:cTn>
                                        <p:tgtEl>
                                          <p:spTgt spid="8">
                                            <p:graphicEl>
                                              <a:dgm id="{3F174B79-082E-44D7-8B63-831AF8B3717B}"/>
                                            </p:graphicEl>
                                          </p:spTgt>
                                        </p:tgtEl>
                                        <p:attrNameLst>
                                          <p:attrName>ppt_y</p:attrName>
                                        </p:attrNameLst>
                                      </p:cBhvr>
                                      <p:tavLst>
                                        <p:tav tm="0" fmla="#ppt_y-sin(pi*$)/81">
                                          <p:val>
                                            <p:fltVal val="0"/>
                                          </p:val>
                                        </p:tav>
                                        <p:tav tm="100000">
                                          <p:val>
                                            <p:fltVal val="1"/>
                                          </p:val>
                                        </p:tav>
                                      </p:tavLst>
                                    </p:anim>
                                    <p:animScale>
                                      <p:cBhvr>
                                        <p:cTn id="126" dur="26">
                                          <p:stCondLst>
                                            <p:cond delay="650"/>
                                          </p:stCondLst>
                                        </p:cTn>
                                        <p:tgtEl>
                                          <p:spTgt spid="8">
                                            <p:graphicEl>
                                              <a:dgm id="{3F174B79-082E-44D7-8B63-831AF8B3717B}"/>
                                            </p:graphicEl>
                                          </p:spTgt>
                                        </p:tgtEl>
                                      </p:cBhvr>
                                      <p:to x="100000" y="60000"/>
                                    </p:animScale>
                                    <p:animScale>
                                      <p:cBhvr>
                                        <p:cTn id="127" dur="166" decel="50000">
                                          <p:stCondLst>
                                            <p:cond delay="676"/>
                                          </p:stCondLst>
                                        </p:cTn>
                                        <p:tgtEl>
                                          <p:spTgt spid="8">
                                            <p:graphicEl>
                                              <a:dgm id="{3F174B79-082E-44D7-8B63-831AF8B3717B}"/>
                                            </p:graphicEl>
                                          </p:spTgt>
                                        </p:tgtEl>
                                      </p:cBhvr>
                                      <p:to x="100000" y="100000"/>
                                    </p:animScale>
                                    <p:animScale>
                                      <p:cBhvr>
                                        <p:cTn id="128" dur="26">
                                          <p:stCondLst>
                                            <p:cond delay="1312"/>
                                          </p:stCondLst>
                                        </p:cTn>
                                        <p:tgtEl>
                                          <p:spTgt spid="8">
                                            <p:graphicEl>
                                              <a:dgm id="{3F174B79-082E-44D7-8B63-831AF8B3717B}"/>
                                            </p:graphicEl>
                                          </p:spTgt>
                                        </p:tgtEl>
                                      </p:cBhvr>
                                      <p:to x="100000" y="80000"/>
                                    </p:animScale>
                                    <p:animScale>
                                      <p:cBhvr>
                                        <p:cTn id="129" dur="166" decel="50000">
                                          <p:stCondLst>
                                            <p:cond delay="1338"/>
                                          </p:stCondLst>
                                        </p:cTn>
                                        <p:tgtEl>
                                          <p:spTgt spid="8">
                                            <p:graphicEl>
                                              <a:dgm id="{3F174B79-082E-44D7-8B63-831AF8B3717B}"/>
                                            </p:graphicEl>
                                          </p:spTgt>
                                        </p:tgtEl>
                                      </p:cBhvr>
                                      <p:to x="100000" y="100000"/>
                                    </p:animScale>
                                    <p:animScale>
                                      <p:cBhvr>
                                        <p:cTn id="130" dur="26">
                                          <p:stCondLst>
                                            <p:cond delay="1642"/>
                                          </p:stCondLst>
                                        </p:cTn>
                                        <p:tgtEl>
                                          <p:spTgt spid="8">
                                            <p:graphicEl>
                                              <a:dgm id="{3F174B79-082E-44D7-8B63-831AF8B3717B}"/>
                                            </p:graphicEl>
                                          </p:spTgt>
                                        </p:tgtEl>
                                      </p:cBhvr>
                                      <p:to x="100000" y="90000"/>
                                    </p:animScale>
                                    <p:animScale>
                                      <p:cBhvr>
                                        <p:cTn id="131" dur="166" decel="50000">
                                          <p:stCondLst>
                                            <p:cond delay="1668"/>
                                          </p:stCondLst>
                                        </p:cTn>
                                        <p:tgtEl>
                                          <p:spTgt spid="8">
                                            <p:graphicEl>
                                              <a:dgm id="{3F174B79-082E-44D7-8B63-831AF8B3717B}"/>
                                            </p:graphicEl>
                                          </p:spTgt>
                                        </p:tgtEl>
                                      </p:cBhvr>
                                      <p:to x="100000" y="100000"/>
                                    </p:animScale>
                                    <p:animScale>
                                      <p:cBhvr>
                                        <p:cTn id="132" dur="26">
                                          <p:stCondLst>
                                            <p:cond delay="1808"/>
                                          </p:stCondLst>
                                        </p:cTn>
                                        <p:tgtEl>
                                          <p:spTgt spid="8">
                                            <p:graphicEl>
                                              <a:dgm id="{3F174B79-082E-44D7-8B63-831AF8B3717B}"/>
                                            </p:graphicEl>
                                          </p:spTgt>
                                        </p:tgtEl>
                                      </p:cBhvr>
                                      <p:to x="100000" y="95000"/>
                                    </p:animScale>
                                    <p:animScale>
                                      <p:cBhvr>
                                        <p:cTn id="133" dur="166" decel="50000">
                                          <p:stCondLst>
                                            <p:cond delay="1834"/>
                                          </p:stCondLst>
                                        </p:cTn>
                                        <p:tgtEl>
                                          <p:spTgt spid="8">
                                            <p:graphicEl>
                                              <a:dgm id="{3F174B79-082E-44D7-8B63-831AF8B3717B}"/>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Graphic spid="8"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956289" y="5656556"/>
            <a:ext cx="7244736" cy="439444"/>
          </a:xfrm>
        </p:spPr>
        <p:txBody>
          <a:bodyPr>
            <a:normAutofit fontScale="92500" lnSpcReduction="20000"/>
          </a:bodyPr>
          <a:lstStyle/>
          <a:p>
            <a:r>
              <a:rPr lang="en-US" dirty="0" smtClean="0"/>
              <a:t>80% of Communication is non-verbal We can do more to meet the communication needs of our community</a:t>
            </a:r>
            <a:endParaRPr lang="en-US" dirty="0"/>
          </a:p>
        </p:txBody>
      </p:sp>
      <p:sp>
        <p:nvSpPr>
          <p:cNvPr id="4" name="Title 3"/>
          <p:cNvSpPr>
            <a:spLocks noGrp="1"/>
          </p:cNvSpPr>
          <p:nvPr>
            <p:ph type="title"/>
          </p:nvPr>
        </p:nvSpPr>
        <p:spPr>
          <a:xfrm>
            <a:off x="914400" y="5105401"/>
            <a:ext cx="7328514" cy="381000"/>
          </a:xfrm>
        </p:spPr>
        <p:txBody>
          <a:bodyPr>
            <a:normAutofit fontScale="90000"/>
          </a:bodyPr>
          <a:lstStyle/>
          <a:p>
            <a:r>
              <a:rPr lang="en-US" dirty="0" smtClean="0"/>
              <a:t>Effective Communication model</a:t>
            </a:r>
            <a:endParaRPr lang="en-US" dirty="0"/>
          </a:p>
        </p:txBody>
      </p:sp>
      <p:sp>
        <p:nvSpPr>
          <p:cNvPr id="14" name="Picture Placeholder 13"/>
          <p:cNvSpPr>
            <a:spLocks noGrp="1"/>
          </p:cNvSpPr>
          <p:nvPr>
            <p:ph type="pic" idx="1"/>
          </p:nvPr>
        </p:nvSpPr>
        <p:spPr/>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09600"/>
            <a:ext cx="79248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19280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mph" presetSubtype="0" fill="hold" grpId="0" nodeType="clickEffect">
                                  <p:stCondLst>
                                    <p:cond delay="0"/>
                                  </p:stCondLst>
                                  <p:childTnLst>
                                    <p:anim calcmode="discrete" valueType="str">
                                      <p:cBhvr override="childStyle">
                                        <p:cTn id="11" dur="2000" fill="hold"/>
                                        <p:tgtEl>
                                          <p:spTgt spid="3">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Can we do?</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We serve our community and will continue to do this.</a:t>
            </a:r>
          </a:p>
          <a:p>
            <a:r>
              <a:rPr lang="en-US" dirty="0" smtClean="0"/>
              <a:t>We need to research effective ways to serve.</a:t>
            </a:r>
          </a:p>
          <a:p>
            <a:r>
              <a:rPr lang="en-US" dirty="0" smtClean="0"/>
              <a:t>We need to research effective ways to increase student understanding.	</a:t>
            </a:r>
          </a:p>
          <a:p>
            <a:r>
              <a:rPr lang="en-US" dirty="0" smtClean="0"/>
              <a:t>We need to include and invite the community to be involved in the educational process of the school.</a:t>
            </a:r>
          </a:p>
          <a:p>
            <a:r>
              <a:rPr lang="en-US" dirty="0" smtClean="0"/>
              <a:t>We need to research and provide appropriate professional development opportunities for our staff.</a:t>
            </a:r>
          </a:p>
          <a:p>
            <a:r>
              <a:rPr lang="en-US" dirty="0" smtClean="0"/>
              <a:t>We need to communicate with colleges, universities, and employers about their expectations.  </a:t>
            </a:r>
          </a:p>
          <a:p>
            <a:r>
              <a:rPr lang="en-US" dirty="0" smtClean="0"/>
              <a:t>We need to use data to drive how we can meet our shareholders needs</a:t>
            </a:r>
          </a:p>
          <a:p>
            <a:r>
              <a:rPr lang="en-US" dirty="0" smtClean="0"/>
              <a:t>We need to celebrate the successes of all members of the school community.</a:t>
            </a:r>
            <a:endParaRPr lang="en-US" dirty="0"/>
          </a:p>
        </p:txBody>
      </p:sp>
    </p:spTree>
    <p:extLst>
      <p:ext uri="{BB962C8B-B14F-4D97-AF65-F5344CB8AC3E}">
        <p14:creationId xmlns:p14="http://schemas.microsoft.com/office/powerpoint/2010/main" val="428283471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anim calcmode="lin" valueType="num">
                                      <p:cBhvr>
                                        <p:cTn id="10" dur="500" fill="hold"/>
                                        <p:tgtEl>
                                          <p:spTgt spid="6">
                                            <p:txEl>
                                              <p:pRg st="0" end="0"/>
                                            </p:txEl>
                                          </p:spTgt>
                                        </p:tgtEl>
                                        <p:attrNameLst>
                                          <p:attrName>ppt_x</p:attrName>
                                        </p:attrNameLst>
                                      </p:cBhvr>
                                      <p:tavLst>
                                        <p:tav tm="0">
                                          <p:val>
                                            <p:fltVal val="0.5"/>
                                          </p:val>
                                        </p:tav>
                                        <p:tav tm="100000">
                                          <p:val>
                                            <p:strVal val="#ppt_x"/>
                                          </p:val>
                                        </p:tav>
                                      </p:tavLst>
                                    </p:anim>
                                    <p:anim calcmode="lin" valueType="num">
                                      <p:cBhvr>
                                        <p:cTn id="11" dur="500" fill="hold"/>
                                        <p:tgtEl>
                                          <p:spTgt spid="6">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528"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p:cTn id="23"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5" dur="500"/>
                                        <p:tgtEl>
                                          <p:spTgt spid="6">
                                            <p:txEl>
                                              <p:pRg st="2" end="2"/>
                                            </p:txEl>
                                          </p:spTgt>
                                        </p:tgtEl>
                                      </p:cBhvr>
                                    </p:animEffect>
                                    <p:anim calcmode="lin" valueType="num">
                                      <p:cBhvr>
                                        <p:cTn id="26" dur="500" fill="hold"/>
                                        <p:tgtEl>
                                          <p:spTgt spid="6">
                                            <p:txEl>
                                              <p:pRg st="2" end="2"/>
                                            </p:txEl>
                                          </p:spTgt>
                                        </p:tgtEl>
                                        <p:attrNameLst>
                                          <p:attrName>ppt_x</p:attrName>
                                        </p:attrNameLst>
                                      </p:cBhvr>
                                      <p:tavLst>
                                        <p:tav tm="0">
                                          <p:val>
                                            <p:fltVal val="0.5"/>
                                          </p:val>
                                        </p:tav>
                                        <p:tav tm="100000">
                                          <p:val>
                                            <p:strVal val="#ppt_x"/>
                                          </p:val>
                                        </p:tav>
                                      </p:tavLst>
                                    </p:anim>
                                    <p:anim calcmode="lin" valueType="num">
                                      <p:cBhvr>
                                        <p:cTn id="27" dur="500" fill="hold"/>
                                        <p:tgtEl>
                                          <p:spTgt spid="6">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 calcmode="lin" valueType="num">
                                      <p:cBhvr>
                                        <p:cTn id="32"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6">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 calcmode="lin" valueType="num">
                                      <p:cBhvr>
                                        <p:cTn id="39"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6">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 calcmode="lin" valueType="num">
                                      <p:cBhvr>
                                        <p:cTn id="46"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6">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6">
                                            <p:txEl>
                                              <p:pRg st="6" end="6"/>
                                            </p:txEl>
                                          </p:spTgt>
                                        </p:tgtEl>
                                        <p:attrNameLst>
                                          <p:attrName>style.visibility</p:attrName>
                                        </p:attrNameLst>
                                      </p:cBhvr>
                                      <p:to>
                                        <p:strVal val="visible"/>
                                      </p:to>
                                    </p:set>
                                    <p:anim calcmode="lin" valueType="num">
                                      <p:cBhvr>
                                        <p:cTn id="53"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6">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6">
                                            <p:txEl>
                                              <p:pRg st="7" end="7"/>
                                            </p:txEl>
                                          </p:spTgt>
                                        </p:tgtEl>
                                        <p:attrNameLst>
                                          <p:attrName>style.visibility</p:attrName>
                                        </p:attrNameLst>
                                      </p:cBhvr>
                                      <p:to>
                                        <p:strVal val="visible"/>
                                      </p:to>
                                    </p:set>
                                    <p:anim calcmode="lin" valueType="num">
                                      <p:cBhvr>
                                        <p:cTn id="60" dur="500" fill="hold"/>
                                        <p:tgtEl>
                                          <p:spTgt spid="6">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6">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1639</TotalTime>
  <Words>330</Words>
  <Application>Microsoft Office PowerPoint</Application>
  <PresentationFormat>On-screen Show (4:3)</PresentationFormat>
  <Paragraphs>40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Apothecary</vt:lpstr>
      <vt:lpstr>Vision for xxxx High School</vt:lpstr>
      <vt:lpstr>Rigor</vt:lpstr>
      <vt:lpstr>The school Community</vt:lpstr>
      <vt:lpstr>Showcase Success</vt:lpstr>
      <vt:lpstr>community</vt:lpstr>
      <vt:lpstr>To infinity and Beyond</vt:lpstr>
      <vt:lpstr>Whole Person</vt:lpstr>
      <vt:lpstr>Technology</vt:lpstr>
      <vt:lpstr>Feedback</vt:lpstr>
      <vt:lpstr>Communication</vt:lpstr>
      <vt:lpstr>Effective Communication model</vt:lpstr>
      <vt:lpstr>What Can we do?</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dc:creator>
  <cp:lastModifiedBy>Brian</cp:lastModifiedBy>
  <cp:revision>22</cp:revision>
  <dcterms:created xsi:type="dcterms:W3CDTF">2013-06-06T00:36:13Z</dcterms:created>
  <dcterms:modified xsi:type="dcterms:W3CDTF">2013-06-07T13:53:01Z</dcterms:modified>
</cp:coreProperties>
</file>